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97" r:id="rId35"/>
    <p:sldId id="299" r:id="rId36"/>
    <p:sldId id="300" r:id="rId37"/>
    <p:sldId id="301" r:id="rId38"/>
    <p:sldId id="303" r:id="rId39"/>
    <p:sldId id="304" r:id="rId40"/>
    <p:sldId id="305" r:id="rId41"/>
    <p:sldId id="307" r:id="rId42"/>
    <p:sldId id="308" r:id="rId43"/>
    <p:sldId id="309" r:id="rId44"/>
    <p:sldId id="310" r:id="rId45"/>
    <p:sldId id="311" r:id="rId46"/>
    <p:sldId id="313" r:id="rId47"/>
  </p:sldIdLst>
  <p:sldSz cx="5765800" cy="8648700"/>
  <p:notesSz cx="5765800" cy="864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1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2681097"/>
            <a:ext cx="4900930" cy="1816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4843272"/>
            <a:ext cx="4036060" cy="216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1989201"/>
            <a:ext cx="2508123" cy="570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1989201"/>
            <a:ext cx="2508123" cy="570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1780" y="4098035"/>
            <a:ext cx="4482238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1989201"/>
            <a:ext cx="5189220" cy="570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8043291"/>
            <a:ext cx="1845056" cy="43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8043291"/>
            <a:ext cx="1326134" cy="43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8043291"/>
            <a:ext cx="1326134" cy="43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060" y="523559"/>
            <a:ext cx="4940300" cy="169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540"/>
              </a:lnSpc>
              <a:spcBef>
                <a:spcPts val="100"/>
              </a:spcBef>
            </a:pPr>
            <a:r>
              <a:rPr sz="7400" spc="-470" dirty="0">
                <a:solidFill>
                  <a:srgbClr val="00B0B5"/>
                </a:solidFill>
                <a:latin typeface="Calibri"/>
                <a:cs typeface="Calibri"/>
              </a:rPr>
              <a:t>ÖĞRENCİ</a:t>
            </a:r>
            <a:endParaRPr sz="7400">
              <a:latin typeface="Calibri"/>
              <a:cs typeface="Calibri"/>
            </a:endParaRPr>
          </a:p>
          <a:p>
            <a:pPr marL="12700">
              <a:lnSpc>
                <a:spcPts val="4580"/>
              </a:lnSpc>
            </a:pPr>
            <a:r>
              <a:rPr sz="4100" spc="-140" dirty="0">
                <a:solidFill>
                  <a:srgbClr val="00B0B5"/>
                </a:solidFill>
                <a:latin typeface="Calibri"/>
                <a:cs typeface="Calibri"/>
              </a:rPr>
              <a:t>BİLGİLENDİRME</a:t>
            </a:r>
            <a:r>
              <a:rPr sz="4100" spc="-505" dirty="0">
                <a:solidFill>
                  <a:srgbClr val="00B0B5"/>
                </a:solidFill>
                <a:latin typeface="Calibri"/>
                <a:cs typeface="Calibri"/>
              </a:rPr>
              <a:t> </a:t>
            </a:r>
            <a:r>
              <a:rPr sz="4100" spc="-100" dirty="0">
                <a:solidFill>
                  <a:srgbClr val="00B0B5"/>
                </a:solidFill>
                <a:latin typeface="Calibri"/>
                <a:cs typeface="Calibri"/>
              </a:rPr>
              <a:t>REHBERİ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8691" y="0"/>
            <a:ext cx="1711960" cy="692150"/>
          </a:xfrm>
          <a:custGeom>
            <a:avLst/>
            <a:gdLst/>
            <a:ahLst/>
            <a:cxnLst/>
            <a:rect l="l" t="t" r="r" b="b"/>
            <a:pathLst>
              <a:path w="1711960" h="692150">
                <a:moveTo>
                  <a:pt x="0" y="0"/>
                </a:moveTo>
                <a:lnTo>
                  <a:pt x="11975" y="49625"/>
                </a:lnTo>
                <a:lnTo>
                  <a:pt x="25328" y="93585"/>
                </a:lnTo>
                <a:lnTo>
                  <a:pt x="40892" y="136535"/>
                </a:lnTo>
                <a:lnTo>
                  <a:pt x="58601" y="178407"/>
                </a:lnTo>
                <a:lnTo>
                  <a:pt x="78388" y="219135"/>
                </a:lnTo>
                <a:lnTo>
                  <a:pt x="100186" y="258653"/>
                </a:lnTo>
                <a:lnTo>
                  <a:pt x="123929" y="296893"/>
                </a:lnTo>
                <a:lnTo>
                  <a:pt x="149549" y="333790"/>
                </a:lnTo>
                <a:lnTo>
                  <a:pt x="176980" y="369275"/>
                </a:lnTo>
                <a:lnTo>
                  <a:pt x="206156" y="403284"/>
                </a:lnTo>
                <a:lnTo>
                  <a:pt x="237010" y="435748"/>
                </a:lnTo>
                <a:lnTo>
                  <a:pt x="269474" y="466601"/>
                </a:lnTo>
                <a:lnTo>
                  <a:pt x="303483" y="495776"/>
                </a:lnTo>
                <a:lnTo>
                  <a:pt x="338968" y="523207"/>
                </a:lnTo>
                <a:lnTo>
                  <a:pt x="375865" y="548827"/>
                </a:lnTo>
                <a:lnTo>
                  <a:pt x="414105" y="572570"/>
                </a:lnTo>
                <a:lnTo>
                  <a:pt x="453623" y="594367"/>
                </a:lnTo>
                <a:lnTo>
                  <a:pt x="494351" y="614154"/>
                </a:lnTo>
                <a:lnTo>
                  <a:pt x="536223" y="631862"/>
                </a:lnTo>
                <a:lnTo>
                  <a:pt x="579172" y="647426"/>
                </a:lnTo>
                <a:lnTo>
                  <a:pt x="623132" y="660779"/>
                </a:lnTo>
                <a:lnTo>
                  <a:pt x="668035" y="671853"/>
                </a:lnTo>
                <a:lnTo>
                  <a:pt x="713814" y="680583"/>
                </a:lnTo>
                <a:lnTo>
                  <a:pt x="760404" y="686901"/>
                </a:lnTo>
                <a:lnTo>
                  <a:pt x="807737" y="690741"/>
                </a:lnTo>
                <a:lnTo>
                  <a:pt x="855747" y="692035"/>
                </a:lnTo>
                <a:lnTo>
                  <a:pt x="903759" y="690741"/>
                </a:lnTo>
                <a:lnTo>
                  <a:pt x="951093" y="686901"/>
                </a:lnTo>
                <a:lnTo>
                  <a:pt x="997684" y="680583"/>
                </a:lnTo>
                <a:lnTo>
                  <a:pt x="1043465" y="671853"/>
                </a:lnTo>
                <a:lnTo>
                  <a:pt x="1088369" y="660779"/>
                </a:lnTo>
                <a:lnTo>
                  <a:pt x="1132329" y="647426"/>
                </a:lnTo>
                <a:lnTo>
                  <a:pt x="1175279" y="631862"/>
                </a:lnTo>
                <a:lnTo>
                  <a:pt x="1217151" y="614154"/>
                </a:lnTo>
                <a:lnTo>
                  <a:pt x="1257880" y="594367"/>
                </a:lnTo>
                <a:lnTo>
                  <a:pt x="1297398" y="572570"/>
                </a:lnTo>
                <a:lnTo>
                  <a:pt x="1335639" y="548827"/>
                </a:lnTo>
                <a:lnTo>
                  <a:pt x="1372536" y="523207"/>
                </a:lnTo>
                <a:lnTo>
                  <a:pt x="1408023" y="495776"/>
                </a:lnTo>
                <a:lnTo>
                  <a:pt x="1442032" y="466601"/>
                </a:lnTo>
                <a:lnTo>
                  <a:pt x="1474496" y="435748"/>
                </a:lnTo>
                <a:lnTo>
                  <a:pt x="1505350" y="403284"/>
                </a:lnTo>
                <a:lnTo>
                  <a:pt x="1534526" y="369275"/>
                </a:lnTo>
                <a:lnTo>
                  <a:pt x="1561958" y="333790"/>
                </a:lnTo>
                <a:lnTo>
                  <a:pt x="1587578" y="296893"/>
                </a:lnTo>
                <a:lnTo>
                  <a:pt x="1611321" y="258653"/>
                </a:lnTo>
                <a:lnTo>
                  <a:pt x="1633119" y="219135"/>
                </a:lnTo>
                <a:lnTo>
                  <a:pt x="1652907" y="178407"/>
                </a:lnTo>
                <a:lnTo>
                  <a:pt x="1670616" y="136535"/>
                </a:lnTo>
                <a:lnTo>
                  <a:pt x="1686180" y="93585"/>
                </a:lnTo>
                <a:lnTo>
                  <a:pt x="1699533" y="49625"/>
                </a:lnTo>
                <a:lnTo>
                  <a:pt x="1710607" y="4722"/>
                </a:lnTo>
                <a:lnTo>
                  <a:pt x="1711508" y="0"/>
                </a:lnTo>
              </a:path>
            </a:pathLst>
          </a:custGeom>
          <a:ln w="3175">
            <a:solidFill>
              <a:srgbClr val="00B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6476" y="6719300"/>
            <a:ext cx="5773064" cy="193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636" y="3255442"/>
            <a:ext cx="3319303" cy="2427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F15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5079" y="2629725"/>
            <a:ext cx="2270125" cy="3383279"/>
            <a:chOff x="1745079" y="2629725"/>
            <a:chExt cx="2270125" cy="3383279"/>
          </a:xfrm>
        </p:grpSpPr>
        <p:sp>
          <p:nvSpPr>
            <p:cNvPr id="4" name="object 4"/>
            <p:cNvSpPr/>
            <p:nvPr/>
          </p:nvSpPr>
          <p:spPr>
            <a:xfrm>
              <a:off x="1745079" y="5044109"/>
              <a:ext cx="2270125" cy="969010"/>
            </a:xfrm>
            <a:custGeom>
              <a:avLst/>
              <a:gdLst/>
              <a:ahLst/>
              <a:cxnLst/>
              <a:rect l="l" t="t" r="r" b="b"/>
              <a:pathLst>
                <a:path w="2270125" h="969010">
                  <a:moveTo>
                    <a:pt x="1549274" y="0"/>
                  </a:moveTo>
                  <a:lnTo>
                    <a:pt x="720561" y="0"/>
                  </a:lnTo>
                  <a:lnTo>
                    <a:pt x="672076" y="11541"/>
                  </a:lnTo>
                  <a:lnTo>
                    <a:pt x="624421" y="25323"/>
                  </a:lnTo>
                  <a:lnTo>
                    <a:pt x="577662" y="41295"/>
                  </a:lnTo>
                  <a:lnTo>
                    <a:pt x="531866" y="59408"/>
                  </a:lnTo>
                  <a:lnTo>
                    <a:pt x="487101" y="79613"/>
                  </a:lnTo>
                  <a:lnTo>
                    <a:pt x="443431" y="101862"/>
                  </a:lnTo>
                  <a:lnTo>
                    <a:pt x="400925" y="126104"/>
                  </a:lnTo>
                  <a:lnTo>
                    <a:pt x="359648" y="152292"/>
                  </a:lnTo>
                  <a:lnTo>
                    <a:pt x="319667" y="180374"/>
                  </a:lnTo>
                  <a:lnTo>
                    <a:pt x="281048" y="210304"/>
                  </a:lnTo>
                  <a:lnTo>
                    <a:pt x="243859" y="242030"/>
                  </a:lnTo>
                  <a:lnTo>
                    <a:pt x="208166" y="275505"/>
                  </a:lnTo>
                  <a:lnTo>
                    <a:pt x="174035" y="310678"/>
                  </a:lnTo>
                  <a:lnTo>
                    <a:pt x="141533" y="347502"/>
                  </a:lnTo>
                  <a:lnTo>
                    <a:pt x="110727" y="385926"/>
                  </a:lnTo>
                  <a:lnTo>
                    <a:pt x="81683" y="425902"/>
                  </a:lnTo>
                  <a:lnTo>
                    <a:pt x="54468" y="467380"/>
                  </a:lnTo>
                  <a:lnTo>
                    <a:pt x="29148" y="510311"/>
                  </a:lnTo>
                  <a:lnTo>
                    <a:pt x="11279" y="550878"/>
                  </a:lnTo>
                  <a:lnTo>
                    <a:pt x="1702" y="592512"/>
                  </a:lnTo>
                  <a:lnTo>
                    <a:pt x="0" y="634238"/>
                  </a:lnTo>
                  <a:lnTo>
                    <a:pt x="5753" y="675079"/>
                  </a:lnTo>
                  <a:lnTo>
                    <a:pt x="18543" y="714059"/>
                  </a:lnTo>
                  <a:lnTo>
                    <a:pt x="37953" y="750201"/>
                  </a:lnTo>
                  <a:lnTo>
                    <a:pt x="63562" y="782530"/>
                  </a:lnTo>
                  <a:lnTo>
                    <a:pt x="94953" y="810069"/>
                  </a:lnTo>
                  <a:lnTo>
                    <a:pt x="131708" y="831842"/>
                  </a:lnTo>
                  <a:lnTo>
                    <a:pt x="173407" y="846874"/>
                  </a:lnTo>
                  <a:lnTo>
                    <a:pt x="221984" y="859044"/>
                  </a:lnTo>
                  <a:lnTo>
                    <a:pt x="270676" y="870574"/>
                  </a:lnTo>
                  <a:lnTo>
                    <a:pt x="319478" y="881464"/>
                  </a:lnTo>
                  <a:lnTo>
                    <a:pt x="368382" y="891713"/>
                  </a:lnTo>
                  <a:lnTo>
                    <a:pt x="417383" y="901321"/>
                  </a:lnTo>
                  <a:lnTo>
                    <a:pt x="466475" y="910289"/>
                  </a:lnTo>
                  <a:lnTo>
                    <a:pt x="515651" y="918616"/>
                  </a:lnTo>
                  <a:lnTo>
                    <a:pt x="564906" y="926303"/>
                  </a:lnTo>
                  <a:lnTo>
                    <a:pt x="614231" y="933349"/>
                  </a:lnTo>
                  <a:lnTo>
                    <a:pt x="663623" y="939755"/>
                  </a:lnTo>
                  <a:lnTo>
                    <a:pt x="713074" y="945520"/>
                  </a:lnTo>
                  <a:lnTo>
                    <a:pt x="762578" y="950644"/>
                  </a:lnTo>
                  <a:lnTo>
                    <a:pt x="812128" y="955128"/>
                  </a:lnTo>
                  <a:lnTo>
                    <a:pt x="861719" y="958972"/>
                  </a:lnTo>
                  <a:lnTo>
                    <a:pt x="911345" y="962175"/>
                  </a:lnTo>
                  <a:lnTo>
                    <a:pt x="960999" y="964737"/>
                  </a:lnTo>
                  <a:lnTo>
                    <a:pt x="1010674" y="966658"/>
                  </a:lnTo>
                  <a:lnTo>
                    <a:pt x="1060365" y="967940"/>
                  </a:lnTo>
                  <a:lnTo>
                    <a:pt x="1110066" y="968580"/>
                  </a:lnTo>
                  <a:lnTo>
                    <a:pt x="1159770" y="968580"/>
                  </a:lnTo>
                  <a:lnTo>
                    <a:pt x="1209470" y="967940"/>
                  </a:lnTo>
                  <a:lnTo>
                    <a:pt x="1259161" y="966658"/>
                  </a:lnTo>
                  <a:lnTo>
                    <a:pt x="1308837" y="964737"/>
                  </a:lnTo>
                  <a:lnTo>
                    <a:pt x="1358490" y="962175"/>
                  </a:lnTo>
                  <a:lnTo>
                    <a:pt x="1408116" y="958972"/>
                  </a:lnTo>
                  <a:lnTo>
                    <a:pt x="1457707" y="955128"/>
                  </a:lnTo>
                  <a:lnTo>
                    <a:pt x="1507258" y="950644"/>
                  </a:lnTo>
                  <a:lnTo>
                    <a:pt x="1556762" y="945520"/>
                  </a:lnTo>
                  <a:lnTo>
                    <a:pt x="1606213" y="939755"/>
                  </a:lnTo>
                  <a:lnTo>
                    <a:pt x="1655604" y="933349"/>
                  </a:lnTo>
                  <a:lnTo>
                    <a:pt x="1704930" y="926303"/>
                  </a:lnTo>
                  <a:lnTo>
                    <a:pt x="1754184" y="918616"/>
                  </a:lnTo>
                  <a:lnTo>
                    <a:pt x="1803360" y="910289"/>
                  </a:lnTo>
                  <a:lnTo>
                    <a:pt x="1852452" y="901321"/>
                  </a:lnTo>
                  <a:lnTo>
                    <a:pt x="1901453" y="891713"/>
                  </a:lnTo>
                  <a:lnTo>
                    <a:pt x="1950358" y="881464"/>
                  </a:lnTo>
                  <a:lnTo>
                    <a:pt x="1999159" y="870574"/>
                  </a:lnTo>
                  <a:lnTo>
                    <a:pt x="2047852" y="859044"/>
                  </a:lnTo>
                  <a:lnTo>
                    <a:pt x="2096428" y="846874"/>
                  </a:lnTo>
                  <a:lnTo>
                    <a:pt x="2138131" y="831842"/>
                  </a:lnTo>
                  <a:lnTo>
                    <a:pt x="2174887" y="810069"/>
                  </a:lnTo>
                  <a:lnTo>
                    <a:pt x="2206279" y="782530"/>
                  </a:lnTo>
                  <a:lnTo>
                    <a:pt x="2231889" y="750201"/>
                  </a:lnTo>
                  <a:lnTo>
                    <a:pt x="2251299" y="714059"/>
                  </a:lnTo>
                  <a:lnTo>
                    <a:pt x="2264089" y="675079"/>
                  </a:lnTo>
                  <a:lnTo>
                    <a:pt x="2269843" y="634238"/>
                  </a:lnTo>
                  <a:lnTo>
                    <a:pt x="2268141" y="592512"/>
                  </a:lnTo>
                  <a:lnTo>
                    <a:pt x="2258567" y="550878"/>
                  </a:lnTo>
                  <a:lnTo>
                    <a:pt x="2240700" y="510311"/>
                  </a:lnTo>
                  <a:lnTo>
                    <a:pt x="2215378" y="467380"/>
                  </a:lnTo>
                  <a:lnTo>
                    <a:pt x="2188161" y="425902"/>
                  </a:lnTo>
                  <a:lnTo>
                    <a:pt x="2159116" y="385926"/>
                  </a:lnTo>
                  <a:lnTo>
                    <a:pt x="2128308" y="347502"/>
                  </a:lnTo>
                  <a:lnTo>
                    <a:pt x="2095805" y="310678"/>
                  </a:lnTo>
                  <a:lnTo>
                    <a:pt x="2061673" y="275505"/>
                  </a:lnTo>
                  <a:lnTo>
                    <a:pt x="2025979" y="242030"/>
                  </a:lnTo>
                  <a:lnTo>
                    <a:pt x="1988789" y="210304"/>
                  </a:lnTo>
                  <a:lnTo>
                    <a:pt x="1950170" y="180374"/>
                  </a:lnTo>
                  <a:lnTo>
                    <a:pt x="1910189" y="152292"/>
                  </a:lnTo>
                  <a:lnTo>
                    <a:pt x="1868912" y="126104"/>
                  </a:lnTo>
                  <a:lnTo>
                    <a:pt x="1826405" y="101862"/>
                  </a:lnTo>
                  <a:lnTo>
                    <a:pt x="1782735" y="79613"/>
                  </a:lnTo>
                  <a:lnTo>
                    <a:pt x="1737969" y="59408"/>
                  </a:lnTo>
                  <a:lnTo>
                    <a:pt x="1692174" y="41295"/>
                  </a:lnTo>
                  <a:lnTo>
                    <a:pt x="1645415" y="25323"/>
                  </a:lnTo>
                  <a:lnTo>
                    <a:pt x="1597760" y="11541"/>
                  </a:lnTo>
                  <a:lnTo>
                    <a:pt x="1549274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7877" y="2629725"/>
              <a:ext cx="1722120" cy="2404110"/>
            </a:xfrm>
            <a:custGeom>
              <a:avLst/>
              <a:gdLst/>
              <a:ahLst/>
              <a:cxnLst/>
              <a:rect l="l" t="t" r="r" b="b"/>
              <a:pathLst>
                <a:path w="1722120" h="2404110">
                  <a:moveTo>
                    <a:pt x="939572" y="0"/>
                  </a:moveTo>
                  <a:lnTo>
                    <a:pt x="889028" y="1709"/>
                  </a:lnTo>
                  <a:lnTo>
                    <a:pt x="838968" y="7398"/>
                  </a:lnTo>
                  <a:lnTo>
                    <a:pt x="789623" y="17002"/>
                  </a:lnTo>
                  <a:lnTo>
                    <a:pt x="741224" y="30456"/>
                  </a:lnTo>
                  <a:lnTo>
                    <a:pt x="694002" y="47697"/>
                  </a:lnTo>
                  <a:lnTo>
                    <a:pt x="648191" y="68660"/>
                  </a:lnTo>
                  <a:lnTo>
                    <a:pt x="604019" y="93280"/>
                  </a:lnTo>
                  <a:lnTo>
                    <a:pt x="561720" y="121494"/>
                  </a:lnTo>
                  <a:lnTo>
                    <a:pt x="521525" y="153238"/>
                  </a:lnTo>
                  <a:lnTo>
                    <a:pt x="474055" y="155369"/>
                  </a:lnTo>
                  <a:lnTo>
                    <a:pt x="427779" y="161640"/>
                  </a:lnTo>
                  <a:lnTo>
                    <a:pt x="382881" y="171868"/>
                  </a:lnTo>
                  <a:lnTo>
                    <a:pt x="339546" y="185867"/>
                  </a:lnTo>
                  <a:lnTo>
                    <a:pt x="297957" y="203453"/>
                  </a:lnTo>
                  <a:lnTo>
                    <a:pt x="258299" y="224443"/>
                  </a:lnTo>
                  <a:lnTo>
                    <a:pt x="220755" y="248653"/>
                  </a:lnTo>
                  <a:lnTo>
                    <a:pt x="185511" y="275897"/>
                  </a:lnTo>
                  <a:lnTo>
                    <a:pt x="152749" y="305993"/>
                  </a:lnTo>
                  <a:lnTo>
                    <a:pt x="122654" y="338756"/>
                  </a:lnTo>
                  <a:lnTo>
                    <a:pt x="95410" y="374002"/>
                  </a:lnTo>
                  <a:lnTo>
                    <a:pt x="71202" y="411546"/>
                  </a:lnTo>
                  <a:lnTo>
                    <a:pt x="50213" y="451205"/>
                  </a:lnTo>
                  <a:lnTo>
                    <a:pt x="32627" y="492795"/>
                  </a:lnTo>
                  <a:lnTo>
                    <a:pt x="18629" y="536131"/>
                  </a:lnTo>
                  <a:lnTo>
                    <a:pt x="8402" y="581029"/>
                  </a:lnTo>
                  <a:lnTo>
                    <a:pt x="2131" y="627306"/>
                  </a:lnTo>
                  <a:lnTo>
                    <a:pt x="0" y="674776"/>
                  </a:lnTo>
                  <a:lnTo>
                    <a:pt x="0" y="2248801"/>
                  </a:lnTo>
                  <a:lnTo>
                    <a:pt x="7917" y="2297891"/>
                  </a:lnTo>
                  <a:lnTo>
                    <a:pt x="29964" y="2340525"/>
                  </a:lnTo>
                  <a:lnTo>
                    <a:pt x="63581" y="2374144"/>
                  </a:lnTo>
                  <a:lnTo>
                    <a:pt x="106211" y="2396192"/>
                  </a:lnTo>
                  <a:lnTo>
                    <a:pt x="155295" y="2404109"/>
                  </a:lnTo>
                  <a:lnTo>
                    <a:pt x="1566405" y="2404109"/>
                  </a:lnTo>
                  <a:lnTo>
                    <a:pt x="1615495" y="2396192"/>
                  </a:lnTo>
                  <a:lnTo>
                    <a:pt x="1658128" y="2374144"/>
                  </a:lnTo>
                  <a:lnTo>
                    <a:pt x="1691748" y="2340525"/>
                  </a:lnTo>
                  <a:lnTo>
                    <a:pt x="1713796" y="2297891"/>
                  </a:lnTo>
                  <a:lnTo>
                    <a:pt x="1721713" y="2248801"/>
                  </a:lnTo>
                  <a:lnTo>
                    <a:pt x="1721713" y="685025"/>
                  </a:lnTo>
                  <a:lnTo>
                    <a:pt x="1720294" y="640047"/>
                  </a:lnTo>
                  <a:lnTo>
                    <a:pt x="1716049" y="595290"/>
                  </a:lnTo>
                  <a:lnTo>
                    <a:pt x="1708994" y="550890"/>
                  </a:lnTo>
                  <a:lnTo>
                    <a:pt x="1699145" y="506983"/>
                  </a:lnTo>
                  <a:lnTo>
                    <a:pt x="1684617" y="458521"/>
                  </a:lnTo>
                  <a:lnTo>
                    <a:pt x="1666538" y="411820"/>
                  </a:lnTo>
                  <a:lnTo>
                    <a:pt x="1645072" y="367029"/>
                  </a:lnTo>
                  <a:lnTo>
                    <a:pt x="1620379" y="324296"/>
                  </a:lnTo>
                  <a:lnTo>
                    <a:pt x="1592620" y="283768"/>
                  </a:lnTo>
                  <a:lnTo>
                    <a:pt x="1561958" y="245595"/>
                  </a:lnTo>
                  <a:lnTo>
                    <a:pt x="1528554" y="209924"/>
                  </a:lnTo>
                  <a:lnTo>
                    <a:pt x="1492569" y="176903"/>
                  </a:lnTo>
                  <a:lnTo>
                    <a:pt x="1454165" y="146681"/>
                  </a:lnTo>
                  <a:lnTo>
                    <a:pt x="1413502" y="119405"/>
                  </a:lnTo>
                  <a:lnTo>
                    <a:pt x="1370744" y="95224"/>
                  </a:lnTo>
                  <a:lnTo>
                    <a:pt x="1326050" y="74286"/>
                  </a:lnTo>
                  <a:lnTo>
                    <a:pt x="1279584" y="56739"/>
                  </a:lnTo>
                  <a:lnTo>
                    <a:pt x="1231505" y="42731"/>
                  </a:lnTo>
                  <a:lnTo>
                    <a:pt x="1181976" y="32410"/>
                  </a:lnTo>
                  <a:lnTo>
                    <a:pt x="1041184" y="8775"/>
                  </a:lnTo>
                  <a:lnTo>
                    <a:pt x="990367" y="2333"/>
                  </a:lnTo>
                  <a:lnTo>
                    <a:pt x="939572" y="0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6472" y="3466858"/>
              <a:ext cx="1345565" cy="1567180"/>
            </a:xfrm>
            <a:custGeom>
              <a:avLst/>
              <a:gdLst/>
              <a:ahLst/>
              <a:cxnLst/>
              <a:rect l="l" t="t" r="r" b="b"/>
              <a:pathLst>
                <a:path w="1345564" h="1567179">
                  <a:moveTo>
                    <a:pt x="1345107" y="0"/>
                  </a:moveTo>
                  <a:lnTo>
                    <a:pt x="0" y="0"/>
                  </a:lnTo>
                  <a:lnTo>
                    <a:pt x="0" y="1566976"/>
                  </a:lnTo>
                  <a:lnTo>
                    <a:pt x="1345107" y="1566976"/>
                  </a:lnTo>
                  <a:lnTo>
                    <a:pt x="1345107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9307" y="3883037"/>
              <a:ext cx="1699260" cy="1259840"/>
            </a:xfrm>
            <a:custGeom>
              <a:avLst/>
              <a:gdLst/>
              <a:ahLst/>
              <a:cxnLst/>
              <a:rect l="l" t="t" r="r" b="b"/>
              <a:pathLst>
                <a:path w="1699260" h="1259839">
                  <a:moveTo>
                    <a:pt x="245656" y="0"/>
                  </a:moveTo>
                  <a:lnTo>
                    <a:pt x="142786" y="0"/>
                  </a:lnTo>
                  <a:lnTo>
                    <a:pt x="97650" y="7289"/>
                  </a:lnTo>
                  <a:lnTo>
                    <a:pt x="58458" y="27559"/>
                  </a:lnTo>
                  <a:lnTo>
                    <a:pt x="27546" y="58458"/>
                  </a:lnTo>
                  <a:lnTo>
                    <a:pt x="7277" y="97663"/>
                  </a:lnTo>
                  <a:lnTo>
                    <a:pt x="0" y="142786"/>
                  </a:lnTo>
                  <a:lnTo>
                    <a:pt x="7277" y="187921"/>
                  </a:lnTo>
                  <a:lnTo>
                    <a:pt x="27546" y="227114"/>
                  </a:lnTo>
                  <a:lnTo>
                    <a:pt x="58458" y="258025"/>
                  </a:lnTo>
                  <a:lnTo>
                    <a:pt x="97650" y="278282"/>
                  </a:lnTo>
                  <a:lnTo>
                    <a:pt x="142786" y="285559"/>
                  </a:lnTo>
                  <a:lnTo>
                    <a:pt x="245656" y="285559"/>
                  </a:lnTo>
                  <a:lnTo>
                    <a:pt x="245656" y="0"/>
                  </a:lnTo>
                  <a:close/>
                </a:path>
                <a:path w="1699260" h="1259839">
                  <a:moveTo>
                    <a:pt x="1265047" y="543356"/>
                  </a:moveTo>
                  <a:lnTo>
                    <a:pt x="436333" y="543356"/>
                  </a:lnTo>
                  <a:lnTo>
                    <a:pt x="436333" y="1161072"/>
                  </a:lnTo>
                  <a:lnTo>
                    <a:pt x="480123" y="1181658"/>
                  </a:lnTo>
                  <a:lnTo>
                    <a:pt x="524675" y="1199832"/>
                  </a:lnTo>
                  <a:lnTo>
                    <a:pt x="569899" y="1215580"/>
                  </a:lnTo>
                  <a:lnTo>
                    <a:pt x="615696" y="1228915"/>
                  </a:lnTo>
                  <a:lnTo>
                    <a:pt x="661974" y="1239837"/>
                  </a:lnTo>
                  <a:lnTo>
                    <a:pt x="708634" y="1248333"/>
                  </a:lnTo>
                  <a:lnTo>
                    <a:pt x="755586" y="1254417"/>
                  </a:lnTo>
                  <a:lnTo>
                    <a:pt x="802728" y="1258087"/>
                  </a:lnTo>
                  <a:lnTo>
                    <a:pt x="849972" y="1259332"/>
                  </a:lnTo>
                  <a:lnTo>
                    <a:pt x="897216" y="1258150"/>
                  </a:lnTo>
                  <a:lnTo>
                    <a:pt x="944359" y="1254569"/>
                  </a:lnTo>
                  <a:lnTo>
                    <a:pt x="991323" y="1248549"/>
                  </a:lnTo>
                  <a:lnTo>
                    <a:pt x="1037996" y="1240129"/>
                  </a:lnTo>
                  <a:lnTo>
                    <a:pt x="1084287" y="1229283"/>
                  </a:lnTo>
                  <a:lnTo>
                    <a:pt x="1130109" y="1216012"/>
                  </a:lnTo>
                  <a:lnTo>
                    <a:pt x="1175359" y="1200340"/>
                  </a:lnTo>
                  <a:lnTo>
                    <a:pt x="1219936" y="1182230"/>
                  </a:lnTo>
                  <a:lnTo>
                    <a:pt x="1265047" y="1161072"/>
                  </a:lnTo>
                  <a:lnTo>
                    <a:pt x="1265047" y="543356"/>
                  </a:lnTo>
                  <a:close/>
                </a:path>
                <a:path w="1699260" h="1259839">
                  <a:moveTo>
                    <a:pt x="1699082" y="142786"/>
                  </a:moveTo>
                  <a:lnTo>
                    <a:pt x="1691792" y="97663"/>
                  </a:lnTo>
                  <a:lnTo>
                    <a:pt x="1671523" y="58458"/>
                  </a:lnTo>
                  <a:lnTo>
                    <a:pt x="1640611" y="27559"/>
                  </a:lnTo>
                  <a:lnTo>
                    <a:pt x="1601419" y="7289"/>
                  </a:lnTo>
                  <a:lnTo>
                    <a:pt x="1556296" y="0"/>
                  </a:lnTo>
                  <a:lnTo>
                    <a:pt x="1453426" y="0"/>
                  </a:lnTo>
                  <a:lnTo>
                    <a:pt x="1453426" y="285559"/>
                  </a:lnTo>
                  <a:lnTo>
                    <a:pt x="1556296" y="285559"/>
                  </a:lnTo>
                  <a:lnTo>
                    <a:pt x="1601419" y="278282"/>
                  </a:lnTo>
                  <a:lnTo>
                    <a:pt x="1640611" y="258025"/>
                  </a:lnTo>
                  <a:lnTo>
                    <a:pt x="1671523" y="227114"/>
                  </a:lnTo>
                  <a:lnTo>
                    <a:pt x="1691792" y="187921"/>
                  </a:lnTo>
                  <a:lnTo>
                    <a:pt x="1699082" y="142786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5641" y="4426394"/>
              <a:ext cx="829310" cy="534670"/>
            </a:xfrm>
            <a:custGeom>
              <a:avLst/>
              <a:gdLst/>
              <a:ahLst/>
              <a:cxnLst/>
              <a:rect l="l" t="t" r="r" b="b"/>
              <a:pathLst>
                <a:path w="829310" h="534670">
                  <a:moveTo>
                    <a:pt x="828713" y="0"/>
                  </a:moveTo>
                  <a:lnTo>
                    <a:pt x="0" y="0"/>
                  </a:lnTo>
                  <a:lnTo>
                    <a:pt x="0" y="364375"/>
                  </a:lnTo>
                  <a:lnTo>
                    <a:pt x="828713" y="534619"/>
                  </a:lnTo>
                  <a:lnTo>
                    <a:pt x="828713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5888" y="3137788"/>
              <a:ext cx="1346200" cy="1622425"/>
            </a:xfrm>
            <a:custGeom>
              <a:avLst/>
              <a:gdLst/>
              <a:ahLst/>
              <a:cxnLst/>
              <a:rect l="l" t="t" r="r" b="b"/>
              <a:pathLst>
                <a:path w="1346200" h="1622425">
                  <a:moveTo>
                    <a:pt x="370001" y="0"/>
                  </a:moveTo>
                  <a:lnTo>
                    <a:pt x="584" y="329069"/>
                  </a:lnTo>
                  <a:lnTo>
                    <a:pt x="0" y="344487"/>
                  </a:lnTo>
                  <a:lnTo>
                    <a:pt x="0" y="949083"/>
                  </a:lnTo>
                  <a:lnTo>
                    <a:pt x="1689" y="997135"/>
                  </a:lnTo>
                  <a:lnTo>
                    <a:pt x="6681" y="1044275"/>
                  </a:lnTo>
                  <a:lnTo>
                    <a:pt x="14863" y="1090389"/>
                  </a:lnTo>
                  <a:lnTo>
                    <a:pt x="26119" y="1135364"/>
                  </a:lnTo>
                  <a:lnTo>
                    <a:pt x="40337" y="1179085"/>
                  </a:lnTo>
                  <a:lnTo>
                    <a:pt x="57402" y="1221439"/>
                  </a:lnTo>
                  <a:lnTo>
                    <a:pt x="77201" y="1262312"/>
                  </a:lnTo>
                  <a:lnTo>
                    <a:pt x="99620" y="1301590"/>
                  </a:lnTo>
                  <a:lnTo>
                    <a:pt x="124544" y="1339158"/>
                  </a:lnTo>
                  <a:lnTo>
                    <a:pt x="151861" y="1374904"/>
                  </a:lnTo>
                  <a:lnTo>
                    <a:pt x="181456" y="1408714"/>
                  </a:lnTo>
                  <a:lnTo>
                    <a:pt x="213215" y="1440473"/>
                  </a:lnTo>
                  <a:lnTo>
                    <a:pt x="247024" y="1470068"/>
                  </a:lnTo>
                  <a:lnTo>
                    <a:pt x="282770" y="1497384"/>
                  </a:lnTo>
                  <a:lnTo>
                    <a:pt x="320339" y="1522309"/>
                  </a:lnTo>
                  <a:lnTo>
                    <a:pt x="359617" y="1544728"/>
                  </a:lnTo>
                  <a:lnTo>
                    <a:pt x="400490" y="1564526"/>
                  </a:lnTo>
                  <a:lnTo>
                    <a:pt x="442844" y="1581592"/>
                  </a:lnTo>
                  <a:lnTo>
                    <a:pt x="486565" y="1595810"/>
                  </a:lnTo>
                  <a:lnTo>
                    <a:pt x="531539" y="1607066"/>
                  </a:lnTo>
                  <a:lnTo>
                    <a:pt x="577654" y="1615247"/>
                  </a:lnTo>
                  <a:lnTo>
                    <a:pt x="624794" y="1620240"/>
                  </a:lnTo>
                  <a:lnTo>
                    <a:pt x="672846" y="1621929"/>
                  </a:lnTo>
                  <a:lnTo>
                    <a:pt x="720897" y="1620240"/>
                  </a:lnTo>
                  <a:lnTo>
                    <a:pt x="768037" y="1615247"/>
                  </a:lnTo>
                  <a:lnTo>
                    <a:pt x="814152" y="1607066"/>
                  </a:lnTo>
                  <a:lnTo>
                    <a:pt x="859126" y="1595810"/>
                  </a:lnTo>
                  <a:lnTo>
                    <a:pt x="902847" y="1581592"/>
                  </a:lnTo>
                  <a:lnTo>
                    <a:pt x="945201" y="1564526"/>
                  </a:lnTo>
                  <a:lnTo>
                    <a:pt x="986074" y="1544728"/>
                  </a:lnTo>
                  <a:lnTo>
                    <a:pt x="1025352" y="1522309"/>
                  </a:lnTo>
                  <a:lnTo>
                    <a:pt x="1062921" y="1497384"/>
                  </a:lnTo>
                  <a:lnTo>
                    <a:pt x="1098667" y="1470068"/>
                  </a:lnTo>
                  <a:lnTo>
                    <a:pt x="1132476" y="1440473"/>
                  </a:lnTo>
                  <a:lnTo>
                    <a:pt x="1164235" y="1408714"/>
                  </a:lnTo>
                  <a:lnTo>
                    <a:pt x="1193830" y="1374904"/>
                  </a:lnTo>
                  <a:lnTo>
                    <a:pt x="1221147" y="1339158"/>
                  </a:lnTo>
                  <a:lnTo>
                    <a:pt x="1246071" y="1301590"/>
                  </a:lnTo>
                  <a:lnTo>
                    <a:pt x="1268490" y="1262312"/>
                  </a:lnTo>
                  <a:lnTo>
                    <a:pt x="1288289" y="1221439"/>
                  </a:lnTo>
                  <a:lnTo>
                    <a:pt x="1305354" y="1179085"/>
                  </a:lnTo>
                  <a:lnTo>
                    <a:pt x="1319572" y="1135364"/>
                  </a:lnTo>
                  <a:lnTo>
                    <a:pt x="1330828" y="1090389"/>
                  </a:lnTo>
                  <a:lnTo>
                    <a:pt x="1339010" y="1044275"/>
                  </a:lnTo>
                  <a:lnTo>
                    <a:pt x="1344002" y="997135"/>
                  </a:lnTo>
                  <a:lnTo>
                    <a:pt x="1345692" y="949083"/>
                  </a:lnTo>
                  <a:lnTo>
                    <a:pt x="1345692" y="344487"/>
                  </a:lnTo>
                  <a:lnTo>
                    <a:pt x="1345107" y="329095"/>
                  </a:lnTo>
                  <a:lnTo>
                    <a:pt x="1233487" y="329095"/>
                  </a:lnTo>
                  <a:lnTo>
                    <a:pt x="1184468" y="328154"/>
                  </a:lnTo>
                  <a:lnTo>
                    <a:pt x="1135658" y="325342"/>
                  </a:lnTo>
                  <a:lnTo>
                    <a:pt x="1087106" y="320678"/>
                  </a:lnTo>
                  <a:lnTo>
                    <a:pt x="1038863" y="314176"/>
                  </a:lnTo>
                  <a:lnTo>
                    <a:pt x="990980" y="305855"/>
                  </a:lnTo>
                  <a:lnTo>
                    <a:pt x="943506" y="295731"/>
                  </a:lnTo>
                  <a:lnTo>
                    <a:pt x="896493" y="283820"/>
                  </a:lnTo>
                  <a:lnTo>
                    <a:pt x="849989" y="270141"/>
                  </a:lnTo>
                  <a:lnTo>
                    <a:pt x="804046" y="254710"/>
                  </a:lnTo>
                  <a:lnTo>
                    <a:pt x="758713" y="237543"/>
                  </a:lnTo>
                  <a:lnTo>
                    <a:pt x="714042" y="218658"/>
                  </a:lnTo>
                  <a:lnTo>
                    <a:pt x="670082" y="198071"/>
                  </a:lnTo>
                  <a:lnTo>
                    <a:pt x="626883" y="175800"/>
                  </a:lnTo>
                  <a:lnTo>
                    <a:pt x="584497" y="151860"/>
                  </a:lnTo>
                  <a:lnTo>
                    <a:pt x="542973" y="126270"/>
                  </a:lnTo>
                  <a:lnTo>
                    <a:pt x="502361" y="99046"/>
                  </a:lnTo>
                  <a:lnTo>
                    <a:pt x="462711" y="70205"/>
                  </a:lnTo>
                  <a:lnTo>
                    <a:pt x="37000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5888" y="3794483"/>
              <a:ext cx="1346200" cy="965835"/>
            </a:xfrm>
            <a:custGeom>
              <a:avLst/>
              <a:gdLst/>
              <a:ahLst/>
              <a:cxnLst/>
              <a:rect l="l" t="t" r="r" b="b"/>
              <a:pathLst>
                <a:path w="1346200" h="965835">
                  <a:moveTo>
                    <a:pt x="672839" y="0"/>
                  </a:moveTo>
                  <a:lnTo>
                    <a:pt x="624507" y="1192"/>
                  </a:lnTo>
                  <a:lnTo>
                    <a:pt x="576264" y="4768"/>
                  </a:lnTo>
                  <a:lnTo>
                    <a:pt x="528198" y="10729"/>
                  </a:lnTo>
                  <a:lnTo>
                    <a:pt x="480399" y="19074"/>
                  </a:lnTo>
                  <a:lnTo>
                    <a:pt x="432955" y="29803"/>
                  </a:lnTo>
                  <a:lnTo>
                    <a:pt x="0" y="139049"/>
                  </a:lnTo>
                  <a:lnTo>
                    <a:pt x="0" y="292388"/>
                  </a:lnTo>
                  <a:lnTo>
                    <a:pt x="1689" y="340440"/>
                  </a:lnTo>
                  <a:lnTo>
                    <a:pt x="6681" y="387580"/>
                  </a:lnTo>
                  <a:lnTo>
                    <a:pt x="14863" y="433694"/>
                  </a:lnTo>
                  <a:lnTo>
                    <a:pt x="26119" y="478669"/>
                  </a:lnTo>
                  <a:lnTo>
                    <a:pt x="40337" y="522390"/>
                  </a:lnTo>
                  <a:lnTo>
                    <a:pt x="57402" y="564744"/>
                  </a:lnTo>
                  <a:lnTo>
                    <a:pt x="77201" y="605617"/>
                  </a:lnTo>
                  <a:lnTo>
                    <a:pt x="99620" y="644895"/>
                  </a:lnTo>
                  <a:lnTo>
                    <a:pt x="124544" y="682464"/>
                  </a:lnTo>
                  <a:lnTo>
                    <a:pt x="151861" y="718210"/>
                  </a:lnTo>
                  <a:lnTo>
                    <a:pt x="181456" y="752019"/>
                  </a:lnTo>
                  <a:lnTo>
                    <a:pt x="213215" y="783778"/>
                  </a:lnTo>
                  <a:lnTo>
                    <a:pt x="247024" y="813373"/>
                  </a:lnTo>
                  <a:lnTo>
                    <a:pt x="282770" y="840690"/>
                  </a:lnTo>
                  <a:lnTo>
                    <a:pt x="320339" y="865614"/>
                  </a:lnTo>
                  <a:lnTo>
                    <a:pt x="359617" y="888033"/>
                  </a:lnTo>
                  <a:lnTo>
                    <a:pt x="400490" y="907832"/>
                  </a:lnTo>
                  <a:lnTo>
                    <a:pt x="442844" y="924897"/>
                  </a:lnTo>
                  <a:lnTo>
                    <a:pt x="486565" y="939115"/>
                  </a:lnTo>
                  <a:lnTo>
                    <a:pt x="531539" y="950371"/>
                  </a:lnTo>
                  <a:lnTo>
                    <a:pt x="577654" y="958553"/>
                  </a:lnTo>
                  <a:lnTo>
                    <a:pt x="624794" y="963545"/>
                  </a:lnTo>
                  <a:lnTo>
                    <a:pt x="672845" y="965234"/>
                  </a:lnTo>
                  <a:lnTo>
                    <a:pt x="720897" y="963545"/>
                  </a:lnTo>
                  <a:lnTo>
                    <a:pt x="768037" y="958553"/>
                  </a:lnTo>
                  <a:lnTo>
                    <a:pt x="814152" y="950371"/>
                  </a:lnTo>
                  <a:lnTo>
                    <a:pt x="859126" y="939115"/>
                  </a:lnTo>
                  <a:lnTo>
                    <a:pt x="902847" y="924897"/>
                  </a:lnTo>
                  <a:lnTo>
                    <a:pt x="945201" y="907832"/>
                  </a:lnTo>
                  <a:lnTo>
                    <a:pt x="986074" y="888033"/>
                  </a:lnTo>
                  <a:lnTo>
                    <a:pt x="1025352" y="865614"/>
                  </a:lnTo>
                  <a:lnTo>
                    <a:pt x="1062921" y="840690"/>
                  </a:lnTo>
                  <a:lnTo>
                    <a:pt x="1098667" y="813373"/>
                  </a:lnTo>
                  <a:lnTo>
                    <a:pt x="1132476" y="783778"/>
                  </a:lnTo>
                  <a:lnTo>
                    <a:pt x="1164235" y="752019"/>
                  </a:lnTo>
                  <a:lnTo>
                    <a:pt x="1193830" y="718210"/>
                  </a:lnTo>
                  <a:lnTo>
                    <a:pt x="1221147" y="682464"/>
                  </a:lnTo>
                  <a:lnTo>
                    <a:pt x="1246071" y="644895"/>
                  </a:lnTo>
                  <a:lnTo>
                    <a:pt x="1268490" y="605617"/>
                  </a:lnTo>
                  <a:lnTo>
                    <a:pt x="1288289" y="564744"/>
                  </a:lnTo>
                  <a:lnTo>
                    <a:pt x="1305354" y="522390"/>
                  </a:lnTo>
                  <a:lnTo>
                    <a:pt x="1319572" y="478669"/>
                  </a:lnTo>
                  <a:lnTo>
                    <a:pt x="1330828" y="433694"/>
                  </a:lnTo>
                  <a:lnTo>
                    <a:pt x="1339010" y="387580"/>
                  </a:lnTo>
                  <a:lnTo>
                    <a:pt x="1344002" y="340440"/>
                  </a:lnTo>
                  <a:lnTo>
                    <a:pt x="1345691" y="292388"/>
                  </a:lnTo>
                  <a:lnTo>
                    <a:pt x="1345691" y="139049"/>
                  </a:lnTo>
                  <a:lnTo>
                    <a:pt x="912723" y="29803"/>
                  </a:lnTo>
                  <a:lnTo>
                    <a:pt x="865279" y="19074"/>
                  </a:lnTo>
                  <a:lnTo>
                    <a:pt x="817480" y="10729"/>
                  </a:lnTo>
                  <a:lnTo>
                    <a:pt x="769415" y="4768"/>
                  </a:lnTo>
                  <a:lnTo>
                    <a:pt x="721171" y="1192"/>
                  </a:lnTo>
                  <a:lnTo>
                    <a:pt x="672839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5659" y="4149852"/>
              <a:ext cx="1046480" cy="0"/>
            </a:xfrm>
            <a:custGeom>
              <a:avLst/>
              <a:gdLst/>
              <a:ahLst/>
              <a:cxnLst/>
              <a:rect l="l" t="t" r="r" b="b"/>
              <a:pathLst>
                <a:path w="1046479">
                  <a:moveTo>
                    <a:pt x="0" y="0"/>
                  </a:moveTo>
                  <a:lnTo>
                    <a:pt x="1046149" y="0"/>
                  </a:lnTo>
                </a:path>
              </a:pathLst>
            </a:custGeom>
            <a:ln w="22923">
              <a:solidFill>
                <a:srgbClr val="67A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3368" y="4474362"/>
              <a:ext cx="730885" cy="0"/>
            </a:xfrm>
            <a:custGeom>
              <a:avLst/>
              <a:gdLst/>
              <a:ahLst/>
              <a:cxnLst/>
              <a:rect l="l" t="t" r="r" b="b"/>
              <a:pathLst>
                <a:path w="730885">
                  <a:moveTo>
                    <a:pt x="0" y="0"/>
                  </a:moveTo>
                  <a:lnTo>
                    <a:pt x="730719" y="0"/>
                  </a:lnTo>
                </a:path>
              </a:pathLst>
            </a:custGeom>
            <a:ln w="22923">
              <a:solidFill>
                <a:srgbClr val="67A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4139" y="3535667"/>
              <a:ext cx="174866" cy="174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8450" y="3535667"/>
              <a:ext cx="174866" cy="174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80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13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66"/>
            <a:ext cx="165100" cy="246379"/>
            <a:chOff x="4911947" y="438066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62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3"/>
                  </a:lnTo>
                  <a:lnTo>
                    <a:pt x="23252" y="13115"/>
                  </a:lnTo>
                  <a:lnTo>
                    <a:pt x="11464" y="23917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7"/>
                  </a:lnTo>
                  <a:lnTo>
                    <a:pt x="141816" y="13115"/>
                  </a:lnTo>
                  <a:lnTo>
                    <a:pt x="128025" y="5033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66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69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32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14"/>
                  </a:lnTo>
                  <a:lnTo>
                    <a:pt x="91897" y="84480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54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03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50"/>
                  </a:lnTo>
                  <a:lnTo>
                    <a:pt x="3845" y="40297"/>
                  </a:lnTo>
                  <a:lnTo>
                    <a:pt x="14331" y="55851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1"/>
                  </a:lnTo>
                  <a:lnTo>
                    <a:pt x="94010" y="40297"/>
                  </a:lnTo>
                  <a:lnTo>
                    <a:pt x="97853" y="21250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F15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2866783"/>
            <a:ext cx="335978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4000" spc="-85" dirty="0"/>
              <a:t>MASKESİZ  </a:t>
            </a:r>
            <a:r>
              <a:rPr sz="4000" spc="-75" dirty="0"/>
              <a:t>DIŞARI  </a:t>
            </a:r>
            <a:r>
              <a:rPr sz="4000" dirty="0"/>
              <a:t>ÇIKMI</a:t>
            </a:r>
            <a:r>
              <a:rPr sz="4000" spc="-484" dirty="0"/>
              <a:t>Y</a:t>
            </a:r>
            <a:r>
              <a:rPr sz="4000" dirty="0"/>
              <a:t>O</a:t>
            </a:r>
            <a:r>
              <a:rPr sz="4000" spc="-385" dirty="0"/>
              <a:t>R</a:t>
            </a:r>
            <a:r>
              <a:rPr sz="4000" dirty="0"/>
              <a:t>UM.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15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770" y="2797574"/>
            <a:ext cx="3594735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Kendi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sağlığımı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çevremdekilerin  sağlığını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korumak</a:t>
            </a:r>
            <a:r>
              <a:rPr sz="150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maske </a:t>
            </a:r>
            <a:r>
              <a:rPr sz="1500" spc="220" dirty="0">
                <a:solidFill>
                  <a:srgbClr val="231F20"/>
                </a:solidFill>
                <a:latin typeface="Calibri"/>
                <a:cs typeface="Calibri"/>
              </a:rPr>
              <a:t>takmam 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gerektiğini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bilirim.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653" y="4575549"/>
            <a:ext cx="3485515" cy="9525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380"/>
              </a:spcBef>
            </a:pP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Yalnız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olmadığım</a:t>
            </a:r>
            <a:r>
              <a:rPr sz="1500" spc="-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sosyal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mesafemi 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koruyamadığım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her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yerde 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maskemi  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takar</a:t>
            </a:r>
            <a:r>
              <a:rPr sz="1500" b="1" spc="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m.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462" y="3194449"/>
            <a:ext cx="3643629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Maskemi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takarken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çıkarırken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sadece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iplerinden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tutar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111" y="4718431"/>
            <a:ext cx="3930015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Maskemi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ağız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200" dirty="0">
                <a:solidFill>
                  <a:srgbClr val="231F20"/>
                </a:solidFill>
                <a:latin typeface="Calibri"/>
                <a:cs typeface="Calibri"/>
              </a:rPr>
              <a:t>burnumu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tamamen 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kapatacak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yüzümle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maske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arasında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hiç  </a:t>
            </a:r>
            <a:r>
              <a:rPr sz="1500" b="1" spc="50" dirty="0">
                <a:solidFill>
                  <a:srgbClr val="231F20"/>
                </a:solidFill>
                <a:latin typeface="Tahoma"/>
                <a:cs typeface="Tahoma"/>
              </a:rPr>
              <a:t>bo</a:t>
            </a:r>
            <a:r>
              <a:rPr sz="1500" b="1" spc="50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50" dirty="0">
                <a:solidFill>
                  <a:srgbClr val="231F20"/>
                </a:solidFill>
                <a:latin typeface="Tahoma"/>
                <a:cs typeface="Tahoma"/>
              </a:rPr>
              <a:t>luk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kalmayacak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şekilde</a:t>
            </a:r>
            <a:r>
              <a:rPr sz="1500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takarım.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17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7044" y="3067449"/>
            <a:ext cx="3466465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Maskemi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taktıktan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ön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yüzeyine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dokunmam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653" y="4591431"/>
            <a:ext cx="3634740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Maskemi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takarken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çıkardıktan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ellerimin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temiz </a:t>
            </a: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olduğundan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emin 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olurum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696" y="2178449"/>
            <a:ext cx="3712845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Islanan,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nemlenen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kirlenen</a:t>
            </a:r>
            <a:r>
              <a:rPr sz="15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 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yenisi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tiririm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479" y="3702431"/>
            <a:ext cx="3675379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Kullanmak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üzere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yanımda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taşıdığım 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yedek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temiz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kuru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yerde 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saklar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099" y="5480405"/>
            <a:ext cx="3660140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Gerekli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durumlarda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</a:t>
            </a:r>
            <a:r>
              <a:rPr sz="1500" spc="-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değiştirir 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kurallara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uygun</a:t>
            </a:r>
            <a:r>
              <a:rPr sz="15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olarak atık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kutusuna 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atar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19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1410" y="1924449"/>
            <a:ext cx="3717290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Eğer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yıkanabilir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yüzde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yüz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pamuklu  </a:t>
            </a:r>
            <a:r>
              <a:rPr sz="1500" spc="200" dirty="0">
                <a:solidFill>
                  <a:srgbClr val="231F20"/>
                </a:solidFill>
                <a:latin typeface="Calibri"/>
                <a:cs typeface="Calibri"/>
              </a:rPr>
              <a:t>kumaş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maske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kullanıyorsam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her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zaman 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yanımda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yedek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maske</a:t>
            </a:r>
            <a:r>
              <a:rPr sz="15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bulundururum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2202" y="3702424"/>
            <a:ext cx="3836035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Yıkanabilir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pamuklu kumaş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 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hijyenik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şekilde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saklar,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kirli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olan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 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çantamın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231F20"/>
                </a:solidFill>
                <a:latin typeface="Calibri"/>
                <a:cs typeface="Calibri"/>
              </a:rPr>
              <a:t>ayrı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bölümüne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koyar</a:t>
            </a:r>
            <a:r>
              <a:rPr sz="1500" b="1" spc="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048" y="5480399"/>
            <a:ext cx="3864610" cy="1295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Kullandığım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yıkanabilir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pamuklu kumaş 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</a:t>
            </a:r>
            <a:r>
              <a:rPr sz="1500" spc="-1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eve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gittikten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</a:t>
            </a:r>
            <a:r>
              <a:rPr sz="1500" spc="80" dirty="0">
                <a:solidFill>
                  <a:srgbClr val="231F20"/>
                </a:solidFill>
                <a:latin typeface="Calibri"/>
                <a:cs typeface="Calibri"/>
              </a:rPr>
              <a:t>çıkarır, </a:t>
            </a: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ertesi 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gün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kullanmak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amacıyla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maskemin 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temizlenmesini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sa</a:t>
            </a:r>
            <a:r>
              <a:rPr sz="1500" b="1" spc="40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lar</a:t>
            </a:r>
            <a:r>
              <a:rPr sz="1500" b="1" spc="4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7BA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6561" y="2333993"/>
            <a:ext cx="3387090" cy="3972560"/>
            <a:chOff x="1186561" y="2333993"/>
            <a:chExt cx="3387090" cy="3972560"/>
          </a:xfrm>
        </p:grpSpPr>
        <p:sp>
          <p:nvSpPr>
            <p:cNvPr id="4" name="object 4"/>
            <p:cNvSpPr/>
            <p:nvPr/>
          </p:nvSpPr>
          <p:spPr>
            <a:xfrm>
              <a:off x="1391907" y="6214503"/>
              <a:ext cx="2908935" cy="92075"/>
            </a:xfrm>
            <a:custGeom>
              <a:avLst/>
              <a:gdLst/>
              <a:ahLst/>
              <a:cxnLst/>
              <a:rect l="l" t="t" r="r" b="b"/>
              <a:pathLst>
                <a:path w="2908935" h="92075">
                  <a:moveTo>
                    <a:pt x="2908503" y="0"/>
                  </a:moveTo>
                  <a:lnTo>
                    <a:pt x="0" y="0"/>
                  </a:lnTo>
                  <a:lnTo>
                    <a:pt x="0" y="91490"/>
                  </a:lnTo>
                  <a:lnTo>
                    <a:pt x="2908503" y="91490"/>
                  </a:lnTo>
                  <a:lnTo>
                    <a:pt x="2908503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8074" y="3197275"/>
              <a:ext cx="2776220" cy="3017520"/>
            </a:xfrm>
            <a:custGeom>
              <a:avLst/>
              <a:gdLst/>
              <a:ahLst/>
              <a:cxnLst/>
              <a:rect l="l" t="t" r="r" b="b"/>
              <a:pathLst>
                <a:path w="2776220" h="3017520">
                  <a:moveTo>
                    <a:pt x="2776143" y="0"/>
                  </a:moveTo>
                  <a:lnTo>
                    <a:pt x="0" y="0"/>
                  </a:lnTo>
                  <a:lnTo>
                    <a:pt x="0" y="3017227"/>
                  </a:lnTo>
                  <a:lnTo>
                    <a:pt x="2776143" y="3017227"/>
                  </a:lnTo>
                  <a:lnTo>
                    <a:pt x="2776143" y="0"/>
                  </a:lnTo>
                  <a:close/>
                </a:path>
              </a:pathLst>
            </a:custGeom>
            <a:solidFill>
              <a:srgbClr val="FBD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1257" y="5178425"/>
              <a:ext cx="410209" cy="1036319"/>
            </a:xfrm>
            <a:custGeom>
              <a:avLst/>
              <a:gdLst/>
              <a:ahLst/>
              <a:cxnLst/>
              <a:rect l="l" t="t" r="r" b="b"/>
              <a:pathLst>
                <a:path w="410210" h="1036320">
                  <a:moveTo>
                    <a:pt x="409765" y="0"/>
                  </a:moveTo>
                  <a:lnTo>
                    <a:pt x="0" y="0"/>
                  </a:lnTo>
                  <a:lnTo>
                    <a:pt x="0" y="1036078"/>
                  </a:lnTo>
                  <a:lnTo>
                    <a:pt x="409765" y="1036078"/>
                  </a:lnTo>
                  <a:lnTo>
                    <a:pt x="409765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8041" y="5155221"/>
              <a:ext cx="456565" cy="1059815"/>
            </a:xfrm>
            <a:custGeom>
              <a:avLst/>
              <a:gdLst/>
              <a:ahLst/>
              <a:cxnLst/>
              <a:rect l="l" t="t" r="r" b="b"/>
              <a:pathLst>
                <a:path w="456564" h="1059814">
                  <a:moveTo>
                    <a:pt x="456184" y="0"/>
                  </a:moveTo>
                  <a:lnTo>
                    <a:pt x="12" y="0"/>
                  </a:lnTo>
                  <a:lnTo>
                    <a:pt x="12" y="46990"/>
                  </a:lnTo>
                  <a:lnTo>
                    <a:pt x="0" y="1059281"/>
                  </a:lnTo>
                  <a:lnTo>
                    <a:pt x="46647" y="1059281"/>
                  </a:lnTo>
                  <a:lnTo>
                    <a:pt x="46647" y="46990"/>
                  </a:lnTo>
                  <a:lnTo>
                    <a:pt x="409778" y="46990"/>
                  </a:lnTo>
                  <a:lnTo>
                    <a:pt x="409778" y="1059281"/>
                  </a:lnTo>
                  <a:lnTo>
                    <a:pt x="456171" y="1059281"/>
                  </a:lnTo>
                  <a:lnTo>
                    <a:pt x="456171" y="46990"/>
                  </a:lnTo>
                  <a:lnTo>
                    <a:pt x="456184" y="0"/>
                  </a:lnTo>
                  <a:close/>
                </a:path>
              </a:pathLst>
            </a:custGeom>
            <a:solidFill>
              <a:srgbClr val="4D4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2356" y="5254104"/>
              <a:ext cx="288925" cy="880110"/>
            </a:xfrm>
            <a:custGeom>
              <a:avLst/>
              <a:gdLst/>
              <a:ahLst/>
              <a:cxnLst/>
              <a:rect l="l" t="t" r="r" b="b"/>
              <a:pathLst>
                <a:path w="288925" h="880110">
                  <a:moveTo>
                    <a:pt x="288823" y="520636"/>
                  </a:moveTo>
                  <a:lnTo>
                    <a:pt x="0" y="521995"/>
                  </a:lnTo>
                  <a:lnTo>
                    <a:pt x="2463" y="701382"/>
                  </a:lnTo>
                  <a:lnTo>
                    <a:pt x="3327" y="744639"/>
                  </a:lnTo>
                  <a:lnTo>
                    <a:pt x="4229" y="787882"/>
                  </a:lnTo>
                  <a:lnTo>
                    <a:pt x="5270" y="831126"/>
                  </a:lnTo>
                  <a:lnTo>
                    <a:pt x="6527" y="874369"/>
                  </a:lnTo>
                  <a:lnTo>
                    <a:pt x="7785" y="831126"/>
                  </a:lnTo>
                  <a:lnTo>
                    <a:pt x="8813" y="787882"/>
                  </a:lnTo>
                  <a:lnTo>
                    <a:pt x="10591" y="701382"/>
                  </a:lnTo>
                  <a:lnTo>
                    <a:pt x="12877" y="534860"/>
                  </a:lnTo>
                  <a:lnTo>
                    <a:pt x="273367" y="536092"/>
                  </a:lnTo>
                  <a:lnTo>
                    <a:pt x="273621" y="583666"/>
                  </a:lnTo>
                  <a:lnTo>
                    <a:pt x="274129" y="726097"/>
                  </a:lnTo>
                  <a:lnTo>
                    <a:pt x="274434" y="775525"/>
                  </a:lnTo>
                  <a:lnTo>
                    <a:pt x="274853" y="821461"/>
                  </a:lnTo>
                  <a:lnTo>
                    <a:pt x="275513" y="869022"/>
                  </a:lnTo>
                  <a:lnTo>
                    <a:pt x="6527" y="874369"/>
                  </a:lnTo>
                  <a:lnTo>
                    <a:pt x="286385" y="879881"/>
                  </a:lnTo>
                  <a:lnTo>
                    <a:pt x="287083" y="831126"/>
                  </a:lnTo>
                  <a:lnTo>
                    <a:pt x="287655" y="773899"/>
                  </a:lnTo>
                  <a:lnTo>
                    <a:pt x="287934" y="726097"/>
                  </a:lnTo>
                  <a:lnTo>
                    <a:pt x="288124" y="676681"/>
                  </a:lnTo>
                  <a:lnTo>
                    <a:pt x="288277" y="627253"/>
                  </a:lnTo>
                  <a:lnTo>
                    <a:pt x="288467" y="577837"/>
                  </a:lnTo>
                  <a:lnTo>
                    <a:pt x="288721" y="534860"/>
                  </a:lnTo>
                  <a:lnTo>
                    <a:pt x="288823" y="520636"/>
                  </a:lnTo>
                  <a:close/>
                </a:path>
                <a:path w="288925" h="880110">
                  <a:moveTo>
                    <a:pt x="288823" y="0"/>
                  </a:moveTo>
                  <a:lnTo>
                    <a:pt x="0" y="1358"/>
                  </a:lnTo>
                  <a:lnTo>
                    <a:pt x="2463" y="180771"/>
                  </a:lnTo>
                  <a:lnTo>
                    <a:pt x="3327" y="224028"/>
                  </a:lnTo>
                  <a:lnTo>
                    <a:pt x="4229" y="267271"/>
                  </a:lnTo>
                  <a:lnTo>
                    <a:pt x="5270" y="310515"/>
                  </a:lnTo>
                  <a:lnTo>
                    <a:pt x="6527" y="353758"/>
                  </a:lnTo>
                  <a:lnTo>
                    <a:pt x="7785" y="310515"/>
                  </a:lnTo>
                  <a:lnTo>
                    <a:pt x="8813" y="267271"/>
                  </a:lnTo>
                  <a:lnTo>
                    <a:pt x="10591" y="180771"/>
                  </a:lnTo>
                  <a:lnTo>
                    <a:pt x="12877" y="14236"/>
                  </a:lnTo>
                  <a:lnTo>
                    <a:pt x="273367" y="15455"/>
                  </a:lnTo>
                  <a:lnTo>
                    <a:pt x="273621" y="63030"/>
                  </a:lnTo>
                  <a:lnTo>
                    <a:pt x="274129" y="205486"/>
                  </a:lnTo>
                  <a:lnTo>
                    <a:pt x="274434" y="254914"/>
                  </a:lnTo>
                  <a:lnTo>
                    <a:pt x="274853" y="300837"/>
                  </a:lnTo>
                  <a:lnTo>
                    <a:pt x="275513" y="348399"/>
                  </a:lnTo>
                  <a:lnTo>
                    <a:pt x="6527" y="353758"/>
                  </a:lnTo>
                  <a:lnTo>
                    <a:pt x="286385" y="359270"/>
                  </a:lnTo>
                  <a:lnTo>
                    <a:pt x="287083" y="310515"/>
                  </a:lnTo>
                  <a:lnTo>
                    <a:pt x="287655" y="253276"/>
                  </a:lnTo>
                  <a:lnTo>
                    <a:pt x="287934" y="205486"/>
                  </a:lnTo>
                  <a:lnTo>
                    <a:pt x="288124" y="156057"/>
                  </a:lnTo>
                  <a:lnTo>
                    <a:pt x="288277" y="106629"/>
                  </a:lnTo>
                  <a:lnTo>
                    <a:pt x="288467" y="57200"/>
                  </a:lnTo>
                  <a:lnTo>
                    <a:pt x="288721" y="14236"/>
                  </a:lnTo>
                  <a:lnTo>
                    <a:pt x="288823" y="0"/>
                  </a:lnTo>
                  <a:close/>
                </a:path>
              </a:pathLst>
            </a:custGeom>
            <a:solidFill>
              <a:srgbClr val="911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95638" y="568934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2948" y="0"/>
                  </a:moveTo>
                  <a:lnTo>
                    <a:pt x="14016" y="1804"/>
                  </a:lnTo>
                  <a:lnTo>
                    <a:pt x="6721" y="6724"/>
                  </a:lnTo>
                  <a:lnTo>
                    <a:pt x="1803" y="14016"/>
                  </a:lnTo>
                  <a:lnTo>
                    <a:pt x="0" y="22936"/>
                  </a:lnTo>
                  <a:lnTo>
                    <a:pt x="1803" y="31850"/>
                  </a:lnTo>
                  <a:lnTo>
                    <a:pt x="6721" y="39128"/>
                  </a:lnTo>
                  <a:lnTo>
                    <a:pt x="14016" y="44035"/>
                  </a:lnTo>
                  <a:lnTo>
                    <a:pt x="22948" y="45834"/>
                  </a:lnTo>
                  <a:lnTo>
                    <a:pt x="31861" y="44035"/>
                  </a:lnTo>
                  <a:lnTo>
                    <a:pt x="39135" y="39128"/>
                  </a:lnTo>
                  <a:lnTo>
                    <a:pt x="44037" y="31850"/>
                  </a:lnTo>
                  <a:lnTo>
                    <a:pt x="45834" y="22936"/>
                  </a:lnTo>
                  <a:lnTo>
                    <a:pt x="44037" y="14016"/>
                  </a:lnTo>
                  <a:lnTo>
                    <a:pt x="39135" y="6724"/>
                  </a:lnTo>
                  <a:lnTo>
                    <a:pt x="31861" y="1804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2457" y="3481527"/>
              <a:ext cx="431165" cy="474345"/>
            </a:xfrm>
            <a:custGeom>
              <a:avLst/>
              <a:gdLst/>
              <a:ahLst/>
              <a:cxnLst/>
              <a:rect l="l" t="t" r="r" b="b"/>
              <a:pathLst>
                <a:path w="431164" h="474345">
                  <a:moveTo>
                    <a:pt x="0" y="474344"/>
                  </a:moveTo>
                  <a:lnTo>
                    <a:pt x="431164" y="474344"/>
                  </a:lnTo>
                  <a:lnTo>
                    <a:pt x="431164" y="0"/>
                  </a:lnTo>
                  <a:lnTo>
                    <a:pt x="0" y="0"/>
                  </a:lnTo>
                  <a:lnTo>
                    <a:pt x="0" y="474344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5295" y="3424364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28" y="57162"/>
                  </a:moveTo>
                  <a:lnTo>
                    <a:pt x="488327" y="57162"/>
                  </a:lnTo>
                  <a:lnTo>
                    <a:pt x="488327" y="531507"/>
                  </a:lnTo>
                  <a:lnTo>
                    <a:pt x="545528" y="531507"/>
                  </a:lnTo>
                  <a:lnTo>
                    <a:pt x="545528" y="57162"/>
                  </a:lnTo>
                  <a:close/>
                </a:path>
                <a:path w="546100" h="532129">
                  <a:moveTo>
                    <a:pt x="545541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07"/>
                  </a:lnTo>
                  <a:lnTo>
                    <a:pt x="57162" y="531507"/>
                  </a:lnTo>
                  <a:lnTo>
                    <a:pt x="57162" y="57150"/>
                  </a:lnTo>
                  <a:lnTo>
                    <a:pt x="545541" y="57150"/>
                  </a:lnTo>
                  <a:lnTo>
                    <a:pt x="545541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2457" y="3496411"/>
              <a:ext cx="431165" cy="459740"/>
            </a:xfrm>
            <a:custGeom>
              <a:avLst/>
              <a:gdLst/>
              <a:ahLst/>
              <a:cxnLst/>
              <a:rect l="l" t="t" r="r" b="b"/>
              <a:pathLst>
                <a:path w="431164" h="459739">
                  <a:moveTo>
                    <a:pt x="403580" y="459460"/>
                  </a:moveTo>
                  <a:lnTo>
                    <a:pt x="0" y="149161"/>
                  </a:lnTo>
                  <a:lnTo>
                    <a:pt x="0" y="244843"/>
                  </a:lnTo>
                  <a:lnTo>
                    <a:pt x="279133" y="459460"/>
                  </a:lnTo>
                  <a:lnTo>
                    <a:pt x="403580" y="459460"/>
                  </a:lnTo>
                  <a:close/>
                </a:path>
                <a:path w="431164" h="459739">
                  <a:moveTo>
                    <a:pt x="431165" y="331470"/>
                  </a:moveTo>
                  <a:lnTo>
                    <a:pt x="0" y="0"/>
                  </a:lnTo>
                  <a:lnTo>
                    <a:pt x="0" y="95669"/>
                  </a:lnTo>
                  <a:lnTo>
                    <a:pt x="431165" y="427164"/>
                  </a:lnTo>
                  <a:lnTo>
                    <a:pt x="431165" y="331470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1134" y="3955872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69" h="174625">
                  <a:moveTo>
                    <a:pt x="673811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811" y="174078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134" y="4129951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69" h="59689">
                  <a:moveTo>
                    <a:pt x="673811" y="0"/>
                  </a:moveTo>
                  <a:lnTo>
                    <a:pt x="0" y="0"/>
                  </a:lnTo>
                  <a:lnTo>
                    <a:pt x="0" y="59093"/>
                  </a:lnTo>
                  <a:lnTo>
                    <a:pt x="673811" y="59093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1134" y="4129951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69">
                  <a:moveTo>
                    <a:pt x="673811" y="0"/>
                  </a:moveTo>
                  <a:lnTo>
                    <a:pt x="0" y="0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0563" y="3481527"/>
              <a:ext cx="431800" cy="474345"/>
            </a:xfrm>
            <a:custGeom>
              <a:avLst/>
              <a:gdLst/>
              <a:ahLst/>
              <a:cxnLst/>
              <a:rect l="l" t="t" r="r" b="b"/>
              <a:pathLst>
                <a:path w="431800" h="474345">
                  <a:moveTo>
                    <a:pt x="0" y="474344"/>
                  </a:moveTo>
                  <a:lnTo>
                    <a:pt x="431177" y="474344"/>
                  </a:lnTo>
                  <a:lnTo>
                    <a:pt x="431177" y="0"/>
                  </a:lnTo>
                  <a:lnTo>
                    <a:pt x="0" y="0"/>
                  </a:lnTo>
                  <a:lnTo>
                    <a:pt x="0" y="474344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73401" y="3424364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41" y="57162"/>
                  </a:moveTo>
                  <a:lnTo>
                    <a:pt x="488340" y="57162"/>
                  </a:lnTo>
                  <a:lnTo>
                    <a:pt x="488340" y="531507"/>
                  </a:lnTo>
                  <a:lnTo>
                    <a:pt x="545541" y="531507"/>
                  </a:lnTo>
                  <a:lnTo>
                    <a:pt x="545541" y="57162"/>
                  </a:lnTo>
                  <a:close/>
                </a:path>
                <a:path w="546100" h="532129">
                  <a:moveTo>
                    <a:pt x="545541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07"/>
                  </a:lnTo>
                  <a:lnTo>
                    <a:pt x="57162" y="531507"/>
                  </a:lnTo>
                  <a:lnTo>
                    <a:pt x="57162" y="57150"/>
                  </a:lnTo>
                  <a:lnTo>
                    <a:pt x="545541" y="57150"/>
                  </a:lnTo>
                  <a:lnTo>
                    <a:pt x="545541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0563" y="3496411"/>
              <a:ext cx="431800" cy="459740"/>
            </a:xfrm>
            <a:custGeom>
              <a:avLst/>
              <a:gdLst/>
              <a:ahLst/>
              <a:cxnLst/>
              <a:rect l="l" t="t" r="r" b="b"/>
              <a:pathLst>
                <a:path w="431800" h="459739">
                  <a:moveTo>
                    <a:pt x="403593" y="459460"/>
                  </a:moveTo>
                  <a:lnTo>
                    <a:pt x="0" y="149161"/>
                  </a:lnTo>
                  <a:lnTo>
                    <a:pt x="0" y="244843"/>
                  </a:lnTo>
                  <a:lnTo>
                    <a:pt x="279146" y="459460"/>
                  </a:lnTo>
                  <a:lnTo>
                    <a:pt x="403593" y="459460"/>
                  </a:lnTo>
                  <a:close/>
                </a:path>
                <a:path w="431800" h="459739">
                  <a:moveTo>
                    <a:pt x="431177" y="331470"/>
                  </a:moveTo>
                  <a:lnTo>
                    <a:pt x="0" y="0"/>
                  </a:lnTo>
                  <a:lnTo>
                    <a:pt x="0" y="95669"/>
                  </a:lnTo>
                  <a:lnTo>
                    <a:pt x="431177" y="427164"/>
                  </a:lnTo>
                  <a:lnTo>
                    <a:pt x="431177" y="331470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09253" y="3955872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69" h="174625">
                  <a:moveTo>
                    <a:pt x="673798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798" y="174078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09253" y="4129951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69" h="59689">
                  <a:moveTo>
                    <a:pt x="673798" y="0"/>
                  </a:moveTo>
                  <a:lnTo>
                    <a:pt x="0" y="0"/>
                  </a:lnTo>
                  <a:lnTo>
                    <a:pt x="0" y="59093"/>
                  </a:lnTo>
                  <a:lnTo>
                    <a:pt x="673798" y="59093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9253" y="4129951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69">
                  <a:moveTo>
                    <a:pt x="673798" y="0"/>
                  </a:moveTo>
                  <a:lnTo>
                    <a:pt x="0" y="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78682" y="3481527"/>
              <a:ext cx="431165" cy="474345"/>
            </a:xfrm>
            <a:custGeom>
              <a:avLst/>
              <a:gdLst/>
              <a:ahLst/>
              <a:cxnLst/>
              <a:rect l="l" t="t" r="r" b="b"/>
              <a:pathLst>
                <a:path w="431164" h="474345">
                  <a:moveTo>
                    <a:pt x="0" y="474344"/>
                  </a:moveTo>
                  <a:lnTo>
                    <a:pt x="431164" y="474344"/>
                  </a:lnTo>
                  <a:lnTo>
                    <a:pt x="431164" y="0"/>
                  </a:lnTo>
                  <a:lnTo>
                    <a:pt x="0" y="0"/>
                  </a:lnTo>
                  <a:lnTo>
                    <a:pt x="0" y="474344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1494" y="3424364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53" y="57162"/>
                  </a:moveTo>
                  <a:lnTo>
                    <a:pt x="488340" y="57162"/>
                  </a:lnTo>
                  <a:lnTo>
                    <a:pt x="488340" y="531507"/>
                  </a:lnTo>
                  <a:lnTo>
                    <a:pt x="545553" y="531507"/>
                  </a:lnTo>
                  <a:lnTo>
                    <a:pt x="545553" y="57162"/>
                  </a:lnTo>
                  <a:close/>
                </a:path>
                <a:path w="546100" h="532129">
                  <a:moveTo>
                    <a:pt x="545553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07"/>
                  </a:lnTo>
                  <a:lnTo>
                    <a:pt x="57188" y="531507"/>
                  </a:lnTo>
                  <a:lnTo>
                    <a:pt x="57188" y="57150"/>
                  </a:lnTo>
                  <a:lnTo>
                    <a:pt x="545553" y="57150"/>
                  </a:lnTo>
                  <a:lnTo>
                    <a:pt x="545553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78682" y="3496411"/>
              <a:ext cx="431165" cy="459740"/>
            </a:xfrm>
            <a:custGeom>
              <a:avLst/>
              <a:gdLst/>
              <a:ahLst/>
              <a:cxnLst/>
              <a:rect l="l" t="t" r="r" b="b"/>
              <a:pathLst>
                <a:path w="431164" h="459739">
                  <a:moveTo>
                    <a:pt x="403593" y="459460"/>
                  </a:moveTo>
                  <a:lnTo>
                    <a:pt x="0" y="149161"/>
                  </a:lnTo>
                  <a:lnTo>
                    <a:pt x="0" y="244843"/>
                  </a:lnTo>
                  <a:lnTo>
                    <a:pt x="279133" y="459460"/>
                  </a:lnTo>
                  <a:lnTo>
                    <a:pt x="403593" y="459460"/>
                  </a:lnTo>
                  <a:close/>
                </a:path>
                <a:path w="431164" h="459739">
                  <a:moveTo>
                    <a:pt x="431165" y="331470"/>
                  </a:moveTo>
                  <a:lnTo>
                    <a:pt x="0" y="0"/>
                  </a:lnTo>
                  <a:lnTo>
                    <a:pt x="0" y="95669"/>
                  </a:lnTo>
                  <a:lnTo>
                    <a:pt x="431165" y="427164"/>
                  </a:lnTo>
                  <a:lnTo>
                    <a:pt x="431165" y="331470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7359" y="3955872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70" h="174625">
                  <a:moveTo>
                    <a:pt x="673798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798" y="174078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57359" y="4129951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70" h="59689">
                  <a:moveTo>
                    <a:pt x="673798" y="0"/>
                  </a:moveTo>
                  <a:lnTo>
                    <a:pt x="0" y="0"/>
                  </a:lnTo>
                  <a:lnTo>
                    <a:pt x="0" y="59093"/>
                  </a:lnTo>
                  <a:lnTo>
                    <a:pt x="673798" y="59093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57359" y="4129951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70">
                  <a:moveTo>
                    <a:pt x="673798" y="0"/>
                  </a:moveTo>
                  <a:lnTo>
                    <a:pt x="0" y="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82457" y="4369397"/>
              <a:ext cx="431165" cy="474345"/>
            </a:xfrm>
            <a:custGeom>
              <a:avLst/>
              <a:gdLst/>
              <a:ahLst/>
              <a:cxnLst/>
              <a:rect l="l" t="t" r="r" b="b"/>
              <a:pathLst>
                <a:path w="431164" h="474345">
                  <a:moveTo>
                    <a:pt x="0" y="474345"/>
                  </a:moveTo>
                  <a:lnTo>
                    <a:pt x="431164" y="474345"/>
                  </a:lnTo>
                  <a:lnTo>
                    <a:pt x="431164" y="0"/>
                  </a:lnTo>
                  <a:lnTo>
                    <a:pt x="0" y="0"/>
                  </a:lnTo>
                  <a:lnTo>
                    <a:pt x="0" y="474345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5295" y="4312221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28" y="57175"/>
                  </a:moveTo>
                  <a:lnTo>
                    <a:pt x="488327" y="57175"/>
                  </a:lnTo>
                  <a:lnTo>
                    <a:pt x="488327" y="531520"/>
                  </a:lnTo>
                  <a:lnTo>
                    <a:pt x="545528" y="531520"/>
                  </a:lnTo>
                  <a:lnTo>
                    <a:pt x="545528" y="57175"/>
                  </a:lnTo>
                  <a:close/>
                </a:path>
                <a:path w="546100" h="532129">
                  <a:moveTo>
                    <a:pt x="545541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20"/>
                  </a:lnTo>
                  <a:lnTo>
                    <a:pt x="57162" y="531520"/>
                  </a:lnTo>
                  <a:lnTo>
                    <a:pt x="57162" y="57150"/>
                  </a:lnTo>
                  <a:lnTo>
                    <a:pt x="545541" y="57150"/>
                  </a:lnTo>
                  <a:lnTo>
                    <a:pt x="545541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82457" y="4384268"/>
              <a:ext cx="431165" cy="459740"/>
            </a:xfrm>
            <a:custGeom>
              <a:avLst/>
              <a:gdLst/>
              <a:ahLst/>
              <a:cxnLst/>
              <a:rect l="l" t="t" r="r" b="b"/>
              <a:pathLst>
                <a:path w="431164" h="459739">
                  <a:moveTo>
                    <a:pt x="403593" y="459473"/>
                  </a:moveTo>
                  <a:lnTo>
                    <a:pt x="0" y="149161"/>
                  </a:lnTo>
                  <a:lnTo>
                    <a:pt x="0" y="244843"/>
                  </a:lnTo>
                  <a:lnTo>
                    <a:pt x="279133" y="459473"/>
                  </a:lnTo>
                  <a:lnTo>
                    <a:pt x="403593" y="459473"/>
                  </a:lnTo>
                  <a:close/>
                </a:path>
                <a:path w="431164" h="459739">
                  <a:moveTo>
                    <a:pt x="431165" y="331495"/>
                  </a:moveTo>
                  <a:lnTo>
                    <a:pt x="0" y="0"/>
                  </a:lnTo>
                  <a:lnTo>
                    <a:pt x="0" y="95669"/>
                  </a:lnTo>
                  <a:lnTo>
                    <a:pt x="431165" y="427177"/>
                  </a:lnTo>
                  <a:lnTo>
                    <a:pt x="431165" y="331495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1134" y="4843741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69" h="174625">
                  <a:moveTo>
                    <a:pt x="673811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811" y="174078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1134" y="5017820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69" h="59689">
                  <a:moveTo>
                    <a:pt x="673811" y="0"/>
                  </a:moveTo>
                  <a:lnTo>
                    <a:pt x="0" y="0"/>
                  </a:lnTo>
                  <a:lnTo>
                    <a:pt x="0" y="59080"/>
                  </a:lnTo>
                  <a:lnTo>
                    <a:pt x="673811" y="59080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1134" y="5017820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69">
                  <a:moveTo>
                    <a:pt x="673811" y="0"/>
                  </a:moveTo>
                  <a:lnTo>
                    <a:pt x="0" y="0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30563" y="4369397"/>
              <a:ext cx="431800" cy="474345"/>
            </a:xfrm>
            <a:custGeom>
              <a:avLst/>
              <a:gdLst/>
              <a:ahLst/>
              <a:cxnLst/>
              <a:rect l="l" t="t" r="r" b="b"/>
              <a:pathLst>
                <a:path w="431800" h="474345">
                  <a:moveTo>
                    <a:pt x="0" y="474345"/>
                  </a:moveTo>
                  <a:lnTo>
                    <a:pt x="431177" y="474345"/>
                  </a:lnTo>
                  <a:lnTo>
                    <a:pt x="431177" y="0"/>
                  </a:lnTo>
                  <a:lnTo>
                    <a:pt x="0" y="0"/>
                  </a:lnTo>
                  <a:lnTo>
                    <a:pt x="0" y="474345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73401" y="4312221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41" y="57175"/>
                  </a:moveTo>
                  <a:lnTo>
                    <a:pt x="488340" y="57175"/>
                  </a:lnTo>
                  <a:lnTo>
                    <a:pt x="488340" y="531520"/>
                  </a:lnTo>
                  <a:lnTo>
                    <a:pt x="545541" y="531520"/>
                  </a:lnTo>
                  <a:lnTo>
                    <a:pt x="545541" y="57175"/>
                  </a:lnTo>
                  <a:close/>
                </a:path>
                <a:path w="546100" h="532129">
                  <a:moveTo>
                    <a:pt x="545541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20"/>
                  </a:lnTo>
                  <a:lnTo>
                    <a:pt x="57162" y="531520"/>
                  </a:lnTo>
                  <a:lnTo>
                    <a:pt x="57162" y="57150"/>
                  </a:lnTo>
                  <a:lnTo>
                    <a:pt x="545541" y="57150"/>
                  </a:lnTo>
                  <a:lnTo>
                    <a:pt x="545541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30563" y="4384268"/>
              <a:ext cx="431800" cy="459740"/>
            </a:xfrm>
            <a:custGeom>
              <a:avLst/>
              <a:gdLst/>
              <a:ahLst/>
              <a:cxnLst/>
              <a:rect l="l" t="t" r="r" b="b"/>
              <a:pathLst>
                <a:path w="431800" h="459739">
                  <a:moveTo>
                    <a:pt x="403606" y="459473"/>
                  </a:moveTo>
                  <a:lnTo>
                    <a:pt x="0" y="149161"/>
                  </a:lnTo>
                  <a:lnTo>
                    <a:pt x="0" y="244843"/>
                  </a:lnTo>
                  <a:lnTo>
                    <a:pt x="279146" y="459473"/>
                  </a:lnTo>
                  <a:lnTo>
                    <a:pt x="403606" y="459473"/>
                  </a:lnTo>
                  <a:close/>
                </a:path>
                <a:path w="431800" h="459739">
                  <a:moveTo>
                    <a:pt x="431177" y="331495"/>
                  </a:moveTo>
                  <a:lnTo>
                    <a:pt x="0" y="0"/>
                  </a:lnTo>
                  <a:lnTo>
                    <a:pt x="0" y="95669"/>
                  </a:lnTo>
                  <a:lnTo>
                    <a:pt x="431177" y="427177"/>
                  </a:lnTo>
                  <a:lnTo>
                    <a:pt x="431177" y="331495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09253" y="4843741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69" h="174625">
                  <a:moveTo>
                    <a:pt x="673798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798" y="174078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09253" y="5017820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69" h="59689">
                  <a:moveTo>
                    <a:pt x="673798" y="0"/>
                  </a:moveTo>
                  <a:lnTo>
                    <a:pt x="0" y="0"/>
                  </a:lnTo>
                  <a:lnTo>
                    <a:pt x="0" y="59080"/>
                  </a:lnTo>
                  <a:lnTo>
                    <a:pt x="673798" y="5908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09253" y="5017820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69">
                  <a:moveTo>
                    <a:pt x="673798" y="0"/>
                  </a:moveTo>
                  <a:lnTo>
                    <a:pt x="0" y="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8682" y="4369397"/>
              <a:ext cx="431165" cy="474345"/>
            </a:xfrm>
            <a:custGeom>
              <a:avLst/>
              <a:gdLst/>
              <a:ahLst/>
              <a:cxnLst/>
              <a:rect l="l" t="t" r="r" b="b"/>
              <a:pathLst>
                <a:path w="431164" h="474345">
                  <a:moveTo>
                    <a:pt x="0" y="474345"/>
                  </a:moveTo>
                  <a:lnTo>
                    <a:pt x="431164" y="474345"/>
                  </a:lnTo>
                  <a:lnTo>
                    <a:pt x="431164" y="0"/>
                  </a:lnTo>
                  <a:lnTo>
                    <a:pt x="0" y="0"/>
                  </a:lnTo>
                  <a:lnTo>
                    <a:pt x="0" y="474345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21494" y="4312221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53" y="57175"/>
                  </a:moveTo>
                  <a:lnTo>
                    <a:pt x="488340" y="57175"/>
                  </a:lnTo>
                  <a:lnTo>
                    <a:pt x="488340" y="531520"/>
                  </a:lnTo>
                  <a:lnTo>
                    <a:pt x="545553" y="531520"/>
                  </a:lnTo>
                  <a:lnTo>
                    <a:pt x="545553" y="57175"/>
                  </a:lnTo>
                  <a:close/>
                </a:path>
                <a:path w="546100" h="532129">
                  <a:moveTo>
                    <a:pt x="545553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20"/>
                  </a:lnTo>
                  <a:lnTo>
                    <a:pt x="57188" y="531520"/>
                  </a:lnTo>
                  <a:lnTo>
                    <a:pt x="57188" y="57150"/>
                  </a:lnTo>
                  <a:lnTo>
                    <a:pt x="545553" y="57150"/>
                  </a:lnTo>
                  <a:lnTo>
                    <a:pt x="545553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8682" y="4384268"/>
              <a:ext cx="431165" cy="459740"/>
            </a:xfrm>
            <a:custGeom>
              <a:avLst/>
              <a:gdLst/>
              <a:ahLst/>
              <a:cxnLst/>
              <a:rect l="l" t="t" r="r" b="b"/>
              <a:pathLst>
                <a:path w="431164" h="459739">
                  <a:moveTo>
                    <a:pt x="403593" y="459473"/>
                  </a:moveTo>
                  <a:lnTo>
                    <a:pt x="0" y="149161"/>
                  </a:lnTo>
                  <a:lnTo>
                    <a:pt x="0" y="244843"/>
                  </a:lnTo>
                  <a:lnTo>
                    <a:pt x="279133" y="459473"/>
                  </a:lnTo>
                  <a:lnTo>
                    <a:pt x="403593" y="459473"/>
                  </a:lnTo>
                  <a:close/>
                </a:path>
                <a:path w="431164" h="459739">
                  <a:moveTo>
                    <a:pt x="431165" y="331495"/>
                  </a:moveTo>
                  <a:lnTo>
                    <a:pt x="0" y="0"/>
                  </a:lnTo>
                  <a:lnTo>
                    <a:pt x="0" y="95669"/>
                  </a:lnTo>
                  <a:lnTo>
                    <a:pt x="431165" y="427177"/>
                  </a:lnTo>
                  <a:lnTo>
                    <a:pt x="431165" y="331495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57359" y="4843741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70" h="174625">
                  <a:moveTo>
                    <a:pt x="673798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798" y="174078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57359" y="5017820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70" h="59689">
                  <a:moveTo>
                    <a:pt x="673798" y="0"/>
                  </a:moveTo>
                  <a:lnTo>
                    <a:pt x="0" y="0"/>
                  </a:lnTo>
                  <a:lnTo>
                    <a:pt x="0" y="59080"/>
                  </a:lnTo>
                  <a:lnTo>
                    <a:pt x="673798" y="5908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57359" y="5017820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70">
                  <a:moveTo>
                    <a:pt x="673798" y="0"/>
                  </a:moveTo>
                  <a:lnTo>
                    <a:pt x="0" y="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82457" y="5257253"/>
              <a:ext cx="431165" cy="474345"/>
            </a:xfrm>
            <a:custGeom>
              <a:avLst/>
              <a:gdLst/>
              <a:ahLst/>
              <a:cxnLst/>
              <a:rect l="l" t="t" r="r" b="b"/>
              <a:pathLst>
                <a:path w="431164" h="474345">
                  <a:moveTo>
                    <a:pt x="0" y="474345"/>
                  </a:moveTo>
                  <a:lnTo>
                    <a:pt x="431164" y="474345"/>
                  </a:lnTo>
                  <a:lnTo>
                    <a:pt x="431164" y="0"/>
                  </a:lnTo>
                  <a:lnTo>
                    <a:pt x="0" y="0"/>
                  </a:lnTo>
                  <a:lnTo>
                    <a:pt x="0" y="474345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25295" y="5200091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28" y="57162"/>
                  </a:moveTo>
                  <a:lnTo>
                    <a:pt x="488327" y="57162"/>
                  </a:lnTo>
                  <a:lnTo>
                    <a:pt x="488327" y="531520"/>
                  </a:lnTo>
                  <a:lnTo>
                    <a:pt x="545528" y="531520"/>
                  </a:lnTo>
                  <a:lnTo>
                    <a:pt x="545528" y="57162"/>
                  </a:lnTo>
                  <a:close/>
                </a:path>
                <a:path w="546100" h="532129">
                  <a:moveTo>
                    <a:pt x="545541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20"/>
                  </a:lnTo>
                  <a:lnTo>
                    <a:pt x="57162" y="531520"/>
                  </a:lnTo>
                  <a:lnTo>
                    <a:pt x="57162" y="57150"/>
                  </a:lnTo>
                  <a:lnTo>
                    <a:pt x="545541" y="57150"/>
                  </a:lnTo>
                  <a:lnTo>
                    <a:pt x="545541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82457" y="5272138"/>
              <a:ext cx="431165" cy="459740"/>
            </a:xfrm>
            <a:custGeom>
              <a:avLst/>
              <a:gdLst/>
              <a:ahLst/>
              <a:cxnLst/>
              <a:rect l="l" t="t" r="r" b="b"/>
              <a:pathLst>
                <a:path w="431164" h="459739">
                  <a:moveTo>
                    <a:pt x="403567" y="459460"/>
                  </a:moveTo>
                  <a:lnTo>
                    <a:pt x="0" y="149174"/>
                  </a:lnTo>
                  <a:lnTo>
                    <a:pt x="0" y="244856"/>
                  </a:lnTo>
                  <a:lnTo>
                    <a:pt x="279133" y="459460"/>
                  </a:lnTo>
                  <a:lnTo>
                    <a:pt x="403567" y="459460"/>
                  </a:lnTo>
                  <a:close/>
                </a:path>
                <a:path w="431164" h="459739">
                  <a:moveTo>
                    <a:pt x="431165" y="331482"/>
                  </a:moveTo>
                  <a:lnTo>
                    <a:pt x="0" y="0"/>
                  </a:lnTo>
                  <a:lnTo>
                    <a:pt x="0" y="95656"/>
                  </a:lnTo>
                  <a:lnTo>
                    <a:pt x="431165" y="427164"/>
                  </a:lnTo>
                  <a:lnTo>
                    <a:pt x="431165" y="331482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1134" y="5731599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69" h="174625">
                  <a:moveTo>
                    <a:pt x="673811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811" y="174078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1134" y="5905677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69" h="59689">
                  <a:moveTo>
                    <a:pt x="673811" y="0"/>
                  </a:moveTo>
                  <a:lnTo>
                    <a:pt x="0" y="0"/>
                  </a:lnTo>
                  <a:lnTo>
                    <a:pt x="0" y="59105"/>
                  </a:lnTo>
                  <a:lnTo>
                    <a:pt x="673811" y="59105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61134" y="5905677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69">
                  <a:moveTo>
                    <a:pt x="673811" y="0"/>
                  </a:moveTo>
                  <a:lnTo>
                    <a:pt x="0" y="0"/>
                  </a:lnTo>
                  <a:lnTo>
                    <a:pt x="673811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78682" y="5257253"/>
              <a:ext cx="431165" cy="474345"/>
            </a:xfrm>
            <a:custGeom>
              <a:avLst/>
              <a:gdLst/>
              <a:ahLst/>
              <a:cxnLst/>
              <a:rect l="l" t="t" r="r" b="b"/>
              <a:pathLst>
                <a:path w="431164" h="474345">
                  <a:moveTo>
                    <a:pt x="0" y="474345"/>
                  </a:moveTo>
                  <a:lnTo>
                    <a:pt x="431164" y="474345"/>
                  </a:lnTo>
                  <a:lnTo>
                    <a:pt x="431164" y="0"/>
                  </a:lnTo>
                  <a:lnTo>
                    <a:pt x="0" y="0"/>
                  </a:lnTo>
                  <a:lnTo>
                    <a:pt x="0" y="474345"/>
                  </a:lnTo>
                  <a:close/>
                </a:path>
              </a:pathLst>
            </a:custGeom>
            <a:solidFill>
              <a:srgbClr val="9F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21494" y="5200091"/>
              <a:ext cx="546100" cy="532130"/>
            </a:xfrm>
            <a:custGeom>
              <a:avLst/>
              <a:gdLst/>
              <a:ahLst/>
              <a:cxnLst/>
              <a:rect l="l" t="t" r="r" b="b"/>
              <a:pathLst>
                <a:path w="546100" h="532129">
                  <a:moveTo>
                    <a:pt x="545553" y="57162"/>
                  </a:moveTo>
                  <a:lnTo>
                    <a:pt x="488340" y="57162"/>
                  </a:lnTo>
                  <a:lnTo>
                    <a:pt x="488340" y="531520"/>
                  </a:lnTo>
                  <a:lnTo>
                    <a:pt x="545553" y="531520"/>
                  </a:lnTo>
                  <a:lnTo>
                    <a:pt x="545553" y="57162"/>
                  </a:lnTo>
                  <a:close/>
                </a:path>
                <a:path w="546100" h="532129">
                  <a:moveTo>
                    <a:pt x="545553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531520"/>
                  </a:lnTo>
                  <a:lnTo>
                    <a:pt x="57188" y="531520"/>
                  </a:lnTo>
                  <a:lnTo>
                    <a:pt x="57188" y="57150"/>
                  </a:lnTo>
                  <a:lnTo>
                    <a:pt x="545553" y="57150"/>
                  </a:lnTo>
                  <a:lnTo>
                    <a:pt x="545553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78682" y="5272138"/>
              <a:ext cx="431165" cy="459740"/>
            </a:xfrm>
            <a:custGeom>
              <a:avLst/>
              <a:gdLst/>
              <a:ahLst/>
              <a:cxnLst/>
              <a:rect l="l" t="t" r="r" b="b"/>
              <a:pathLst>
                <a:path w="431164" h="459739">
                  <a:moveTo>
                    <a:pt x="403580" y="459460"/>
                  </a:moveTo>
                  <a:lnTo>
                    <a:pt x="0" y="149174"/>
                  </a:lnTo>
                  <a:lnTo>
                    <a:pt x="0" y="244856"/>
                  </a:lnTo>
                  <a:lnTo>
                    <a:pt x="279133" y="459460"/>
                  </a:lnTo>
                  <a:lnTo>
                    <a:pt x="403580" y="459460"/>
                  </a:lnTo>
                  <a:close/>
                </a:path>
                <a:path w="431164" h="459739">
                  <a:moveTo>
                    <a:pt x="431165" y="331482"/>
                  </a:moveTo>
                  <a:lnTo>
                    <a:pt x="0" y="0"/>
                  </a:lnTo>
                  <a:lnTo>
                    <a:pt x="0" y="95656"/>
                  </a:lnTo>
                  <a:lnTo>
                    <a:pt x="431165" y="427164"/>
                  </a:lnTo>
                  <a:lnTo>
                    <a:pt x="431165" y="331482"/>
                  </a:lnTo>
                  <a:close/>
                </a:path>
              </a:pathLst>
            </a:custGeom>
            <a:solidFill>
              <a:srgbClr val="B9D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57359" y="5731599"/>
              <a:ext cx="674370" cy="174625"/>
            </a:xfrm>
            <a:custGeom>
              <a:avLst/>
              <a:gdLst/>
              <a:ahLst/>
              <a:cxnLst/>
              <a:rect l="l" t="t" r="r" b="b"/>
              <a:pathLst>
                <a:path w="674370" h="174625">
                  <a:moveTo>
                    <a:pt x="673798" y="0"/>
                  </a:moveTo>
                  <a:lnTo>
                    <a:pt x="0" y="0"/>
                  </a:lnTo>
                  <a:lnTo>
                    <a:pt x="0" y="174078"/>
                  </a:lnTo>
                  <a:lnTo>
                    <a:pt x="673798" y="174078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F2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57359" y="5905677"/>
              <a:ext cx="674370" cy="59690"/>
            </a:xfrm>
            <a:custGeom>
              <a:avLst/>
              <a:gdLst/>
              <a:ahLst/>
              <a:cxnLst/>
              <a:rect l="l" t="t" r="r" b="b"/>
              <a:pathLst>
                <a:path w="674370" h="59689">
                  <a:moveTo>
                    <a:pt x="673798" y="0"/>
                  </a:moveTo>
                  <a:lnTo>
                    <a:pt x="0" y="0"/>
                  </a:lnTo>
                  <a:lnTo>
                    <a:pt x="0" y="59105"/>
                  </a:lnTo>
                  <a:lnTo>
                    <a:pt x="673798" y="59105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B09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57359" y="5905677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70">
                  <a:moveTo>
                    <a:pt x="673798" y="0"/>
                  </a:moveTo>
                  <a:lnTo>
                    <a:pt x="0" y="0"/>
                  </a:lnTo>
                  <a:lnTo>
                    <a:pt x="673798" y="0"/>
                  </a:lnTo>
                  <a:close/>
                </a:path>
              </a:pathLst>
            </a:custGeom>
            <a:solidFill>
              <a:srgbClr val="871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86561" y="2333993"/>
              <a:ext cx="3387090" cy="984250"/>
            </a:xfrm>
            <a:custGeom>
              <a:avLst/>
              <a:gdLst/>
              <a:ahLst/>
              <a:cxnLst/>
              <a:rect l="l" t="t" r="r" b="b"/>
              <a:pathLst>
                <a:path w="3387090" h="984250">
                  <a:moveTo>
                    <a:pt x="3386874" y="874014"/>
                  </a:moveTo>
                  <a:lnTo>
                    <a:pt x="3386188" y="873671"/>
                  </a:lnTo>
                  <a:lnTo>
                    <a:pt x="3386277" y="873264"/>
                  </a:lnTo>
                  <a:lnTo>
                    <a:pt x="3385413" y="873264"/>
                  </a:lnTo>
                  <a:lnTo>
                    <a:pt x="1693430" y="0"/>
                  </a:lnTo>
                  <a:lnTo>
                    <a:pt x="1447" y="873264"/>
                  </a:lnTo>
                  <a:lnTo>
                    <a:pt x="203" y="873264"/>
                  </a:lnTo>
                  <a:lnTo>
                    <a:pt x="330" y="873848"/>
                  </a:lnTo>
                  <a:lnTo>
                    <a:pt x="0" y="874014"/>
                  </a:lnTo>
                  <a:lnTo>
                    <a:pt x="368" y="874014"/>
                  </a:lnTo>
                  <a:lnTo>
                    <a:pt x="9779" y="916368"/>
                  </a:lnTo>
                  <a:lnTo>
                    <a:pt x="34074" y="951484"/>
                  </a:lnTo>
                  <a:lnTo>
                    <a:pt x="69659" y="975118"/>
                  </a:lnTo>
                  <a:lnTo>
                    <a:pt x="113068" y="983767"/>
                  </a:lnTo>
                  <a:lnTo>
                    <a:pt x="156476" y="975118"/>
                  </a:lnTo>
                  <a:lnTo>
                    <a:pt x="192062" y="951484"/>
                  </a:lnTo>
                  <a:lnTo>
                    <a:pt x="216357" y="916368"/>
                  </a:lnTo>
                  <a:lnTo>
                    <a:pt x="225767" y="874014"/>
                  </a:lnTo>
                  <a:lnTo>
                    <a:pt x="226110" y="874014"/>
                  </a:lnTo>
                  <a:lnTo>
                    <a:pt x="235521" y="916368"/>
                  </a:lnTo>
                  <a:lnTo>
                    <a:pt x="259816" y="951484"/>
                  </a:lnTo>
                  <a:lnTo>
                    <a:pt x="295402" y="975118"/>
                  </a:lnTo>
                  <a:lnTo>
                    <a:pt x="338810" y="983767"/>
                  </a:lnTo>
                  <a:lnTo>
                    <a:pt x="382219" y="975118"/>
                  </a:lnTo>
                  <a:lnTo>
                    <a:pt x="417791" y="951484"/>
                  </a:lnTo>
                  <a:lnTo>
                    <a:pt x="442087" y="916368"/>
                  </a:lnTo>
                  <a:lnTo>
                    <a:pt x="451497" y="874014"/>
                  </a:lnTo>
                  <a:lnTo>
                    <a:pt x="451840" y="874014"/>
                  </a:lnTo>
                  <a:lnTo>
                    <a:pt x="461251" y="916368"/>
                  </a:lnTo>
                  <a:lnTo>
                    <a:pt x="485559" y="951484"/>
                  </a:lnTo>
                  <a:lnTo>
                    <a:pt x="521131" y="975118"/>
                  </a:lnTo>
                  <a:lnTo>
                    <a:pt x="564553" y="983767"/>
                  </a:lnTo>
                  <a:lnTo>
                    <a:pt x="607961" y="975118"/>
                  </a:lnTo>
                  <a:lnTo>
                    <a:pt x="643534" y="951484"/>
                  </a:lnTo>
                  <a:lnTo>
                    <a:pt x="667829" y="916368"/>
                  </a:lnTo>
                  <a:lnTo>
                    <a:pt x="677240" y="874014"/>
                  </a:lnTo>
                  <a:lnTo>
                    <a:pt x="677583" y="874014"/>
                  </a:lnTo>
                  <a:lnTo>
                    <a:pt x="686993" y="916368"/>
                  </a:lnTo>
                  <a:lnTo>
                    <a:pt x="711288" y="951484"/>
                  </a:lnTo>
                  <a:lnTo>
                    <a:pt x="746874" y="975118"/>
                  </a:lnTo>
                  <a:lnTo>
                    <a:pt x="790282" y="983767"/>
                  </a:lnTo>
                  <a:lnTo>
                    <a:pt x="833691" y="975118"/>
                  </a:lnTo>
                  <a:lnTo>
                    <a:pt x="869276" y="951484"/>
                  </a:lnTo>
                  <a:lnTo>
                    <a:pt x="893572" y="916368"/>
                  </a:lnTo>
                  <a:lnTo>
                    <a:pt x="902982" y="874014"/>
                  </a:lnTo>
                  <a:lnTo>
                    <a:pt x="903325" y="874014"/>
                  </a:lnTo>
                  <a:lnTo>
                    <a:pt x="912736" y="916368"/>
                  </a:lnTo>
                  <a:lnTo>
                    <a:pt x="937044" y="951484"/>
                  </a:lnTo>
                  <a:lnTo>
                    <a:pt x="972616" y="975118"/>
                  </a:lnTo>
                  <a:lnTo>
                    <a:pt x="1016025" y="983767"/>
                  </a:lnTo>
                  <a:lnTo>
                    <a:pt x="1059434" y="975118"/>
                  </a:lnTo>
                  <a:lnTo>
                    <a:pt x="1095006" y="951484"/>
                  </a:lnTo>
                  <a:lnTo>
                    <a:pt x="1119301" y="916368"/>
                  </a:lnTo>
                  <a:lnTo>
                    <a:pt x="1128725" y="874014"/>
                  </a:lnTo>
                  <a:lnTo>
                    <a:pt x="1129068" y="874014"/>
                  </a:lnTo>
                  <a:lnTo>
                    <a:pt x="1138478" y="916368"/>
                  </a:lnTo>
                  <a:lnTo>
                    <a:pt x="1162773" y="951484"/>
                  </a:lnTo>
                  <a:lnTo>
                    <a:pt x="1198346" y="975118"/>
                  </a:lnTo>
                  <a:lnTo>
                    <a:pt x="1241767" y="983767"/>
                  </a:lnTo>
                  <a:lnTo>
                    <a:pt x="1285176" y="975118"/>
                  </a:lnTo>
                  <a:lnTo>
                    <a:pt x="1320736" y="951484"/>
                  </a:lnTo>
                  <a:lnTo>
                    <a:pt x="1345044" y="916368"/>
                  </a:lnTo>
                  <a:lnTo>
                    <a:pt x="1354467" y="874014"/>
                  </a:lnTo>
                  <a:lnTo>
                    <a:pt x="1354810" y="874014"/>
                  </a:lnTo>
                  <a:lnTo>
                    <a:pt x="1364221" y="916368"/>
                  </a:lnTo>
                  <a:lnTo>
                    <a:pt x="1388516" y="951484"/>
                  </a:lnTo>
                  <a:lnTo>
                    <a:pt x="1424101" y="975118"/>
                  </a:lnTo>
                  <a:lnTo>
                    <a:pt x="1467510" y="983767"/>
                  </a:lnTo>
                  <a:lnTo>
                    <a:pt x="1510906" y="975118"/>
                  </a:lnTo>
                  <a:lnTo>
                    <a:pt x="1546479" y="951484"/>
                  </a:lnTo>
                  <a:lnTo>
                    <a:pt x="1570774" y="916368"/>
                  </a:lnTo>
                  <a:lnTo>
                    <a:pt x="1580172" y="874014"/>
                  </a:lnTo>
                  <a:lnTo>
                    <a:pt x="1580515" y="874014"/>
                  </a:lnTo>
                  <a:lnTo>
                    <a:pt x="1589951" y="916368"/>
                  </a:lnTo>
                  <a:lnTo>
                    <a:pt x="1614258" y="951484"/>
                  </a:lnTo>
                  <a:lnTo>
                    <a:pt x="1649831" y="975118"/>
                  </a:lnTo>
                  <a:lnTo>
                    <a:pt x="1693252" y="983767"/>
                  </a:lnTo>
                  <a:lnTo>
                    <a:pt x="1736648" y="975118"/>
                  </a:lnTo>
                  <a:lnTo>
                    <a:pt x="1772208" y="951484"/>
                  </a:lnTo>
                  <a:lnTo>
                    <a:pt x="1796516" y="916368"/>
                  </a:lnTo>
                  <a:lnTo>
                    <a:pt x="1805927" y="874014"/>
                  </a:lnTo>
                  <a:lnTo>
                    <a:pt x="1806270" y="874014"/>
                  </a:lnTo>
                  <a:lnTo>
                    <a:pt x="1815680" y="916368"/>
                  </a:lnTo>
                  <a:lnTo>
                    <a:pt x="1839988" y="951484"/>
                  </a:lnTo>
                  <a:lnTo>
                    <a:pt x="1875561" y="975118"/>
                  </a:lnTo>
                  <a:lnTo>
                    <a:pt x="1918970" y="983767"/>
                  </a:lnTo>
                  <a:lnTo>
                    <a:pt x="1962365" y="975118"/>
                  </a:lnTo>
                  <a:lnTo>
                    <a:pt x="1997938" y="951484"/>
                  </a:lnTo>
                  <a:lnTo>
                    <a:pt x="2022246" y="916368"/>
                  </a:lnTo>
                  <a:lnTo>
                    <a:pt x="2031657" y="874014"/>
                  </a:lnTo>
                  <a:lnTo>
                    <a:pt x="2032000" y="874014"/>
                  </a:lnTo>
                  <a:lnTo>
                    <a:pt x="2041410" y="916368"/>
                  </a:lnTo>
                  <a:lnTo>
                    <a:pt x="2065705" y="951484"/>
                  </a:lnTo>
                  <a:lnTo>
                    <a:pt x="2101278" y="975118"/>
                  </a:lnTo>
                  <a:lnTo>
                    <a:pt x="2144699" y="983767"/>
                  </a:lnTo>
                  <a:lnTo>
                    <a:pt x="2188108" y="975118"/>
                  </a:lnTo>
                  <a:lnTo>
                    <a:pt x="2223681" y="951484"/>
                  </a:lnTo>
                  <a:lnTo>
                    <a:pt x="2247989" y="916368"/>
                  </a:lnTo>
                  <a:lnTo>
                    <a:pt x="2257387" y="874014"/>
                  </a:lnTo>
                  <a:lnTo>
                    <a:pt x="2257729" y="874014"/>
                  </a:lnTo>
                  <a:lnTo>
                    <a:pt x="2267153" y="916368"/>
                  </a:lnTo>
                  <a:lnTo>
                    <a:pt x="2291448" y="951484"/>
                  </a:lnTo>
                  <a:lnTo>
                    <a:pt x="2327033" y="975118"/>
                  </a:lnTo>
                  <a:lnTo>
                    <a:pt x="2370442" y="983767"/>
                  </a:lnTo>
                  <a:lnTo>
                    <a:pt x="2413851" y="975118"/>
                  </a:lnTo>
                  <a:lnTo>
                    <a:pt x="2449423" y="951484"/>
                  </a:lnTo>
                  <a:lnTo>
                    <a:pt x="2473731" y="916368"/>
                  </a:lnTo>
                  <a:lnTo>
                    <a:pt x="2483142" y="874014"/>
                  </a:lnTo>
                  <a:lnTo>
                    <a:pt x="2483485" y="874014"/>
                  </a:lnTo>
                  <a:lnTo>
                    <a:pt x="2492883" y="916368"/>
                  </a:lnTo>
                  <a:lnTo>
                    <a:pt x="2517190" y="951484"/>
                  </a:lnTo>
                  <a:lnTo>
                    <a:pt x="2552763" y="975118"/>
                  </a:lnTo>
                  <a:lnTo>
                    <a:pt x="2596184" y="983767"/>
                  </a:lnTo>
                  <a:lnTo>
                    <a:pt x="2639580" y="975118"/>
                  </a:lnTo>
                  <a:lnTo>
                    <a:pt x="2675166" y="951484"/>
                  </a:lnTo>
                  <a:lnTo>
                    <a:pt x="2699461" y="916368"/>
                  </a:lnTo>
                  <a:lnTo>
                    <a:pt x="2708872" y="874014"/>
                  </a:lnTo>
                  <a:lnTo>
                    <a:pt x="2709214" y="874014"/>
                  </a:lnTo>
                  <a:lnTo>
                    <a:pt x="2718625" y="916368"/>
                  </a:lnTo>
                  <a:lnTo>
                    <a:pt x="2742920" y="951484"/>
                  </a:lnTo>
                  <a:lnTo>
                    <a:pt x="2778493" y="975118"/>
                  </a:lnTo>
                  <a:lnTo>
                    <a:pt x="2821914" y="983767"/>
                  </a:lnTo>
                  <a:lnTo>
                    <a:pt x="2865323" y="975118"/>
                  </a:lnTo>
                  <a:lnTo>
                    <a:pt x="2900908" y="951484"/>
                  </a:lnTo>
                  <a:lnTo>
                    <a:pt x="2925203" y="916368"/>
                  </a:lnTo>
                  <a:lnTo>
                    <a:pt x="2934614" y="874014"/>
                  </a:lnTo>
                  <a:lnTo>
                    <a:pt x="2934957" y="874014"/>
                  </a:lnTo>
                  <a:lnTo>
                    <a:pt x="2944368" y="916368"/>
                  </a:lnTo>
                  <a:lnTo>
                    <a:pt x="2968675" y="951484"/>
                  </a:lnTo>
                  <a:lnTo>
                    <a:pt x="3004248" y="975118"/>
                  </a:lnTo>
                  <a:lnTo>
                    <a:pt x="3047657" y="983767"/>
                  </a:lnTo>
                  <a:lnTo>
                    <a:pt x="3091065" y="975118"/>
                  </a:lnTo>
                  <a:lnTo>
                    <a:pt x="3126638" y="951484"/>
                  </a:lnTo>
                  <a:lnTo>
                    <a:pt x="3150946" y="916368"/>
                  </a:lnTo>
                  <a:lnTo>
                    <a:pt x="3160357" y="874014"/>
                  </a:lnTo>
                  <a:lnTo>
                    <a:pt x="3160699" y="874014"/>
                  </a:lnTo>
                  <a:lnTo>
                    <a:pt x="3170110" y="916368"/>
                  </a:lnTo>
                  <a:lnTo>
                    <a:pt x="3194405" y="951484"/>
                  </a:lnTo>
                  <a:lnTo>
                    <a:pt x="3229978" y="975118"/>
                  </a:lnTo>
                  <a:lnTo>
                    <a:pt x="3273399" y="983767"/>
                  </a:lnTo>
                  <a:lnTo>
                    <a:pt x="3316795" y="975118"/>
                  </a:lnTo>
                  <a:lnTo>
                    <a:pt x="3352381" y="951484"/>
                  </a:lnTo>
                  <a:lnTo>
                    <a:pt x="3376676" y="916368"/>
                  </a:lnTo>
                  <a:lnTo>
                    <a:pt x="3386099" y="874014"/>
                  </a:lnTo>
                  <a:lnTo>
                    <a:pt x="3386874" y="874014"/>
                  </a:lnTo>
                  <a:close/>
                </a:path>
              </a:pathLst>
            </a:custGeom>
            <a:solidFill>
              <a:srgbClr val="4D4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74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21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66"/>
            <a:ext cx="165100" cy="246379"/>
            <a:chOff x="4911947" y="438066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62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3"/>
                  </a:lnTo>
                  <a:lnTo>
                    <a:pt x="23252" y="13115"/>
                  </a:lnTo>
                  <a:lnTo>
                    <a:pt x="11464" y="23917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7"/>
                  </a:lnTo>
                  <a:lnTo>
                    <a:pt x="141816" y="13115"/>
                  </a:lnTo>
                  <a:lnTo>
                    <a:pt x="128025" y="5033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66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69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32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14"/>
                  </a:lnTo>
                  <a:lnTo>
                    <a:pt x="91897" y="84480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42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41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690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62"/>
                  </a:lnTo>
                  <a:lnTo>
                    <a:pt x="3845" y="40302"/>
                  </a:lnTo>
                  <a:lnTo>
                    <a:pt x="14331" y="55853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3"/>
                  </a:lnTo>
                  <a:lnTo>
                    <a:pt x="94010" y="40302"/>
                  </a:lnTo>
                  <a:lnTo>
                    <a:pt x="97853" y="21262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7BA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3165221"/>
            <a:ext cx="318325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spc="-135" dirty="0"/>
              <a:t>EVDEN  </a:t>
            </a:r>
            <a:r>
              <a:rPr sz="4000" spc="-505" dirty="0"/>
              <a:t>A</a:t>
            </a:r>
            <a:r>
              <a:rPr sz="4000" spc="-75" dirty="0"/>
              <a:t>YRILMA</a:t>
            </a:r>
            <a:r>
              <a:rPr sz="4000" spc="-200" dirty="0"/>
              <a:t>D</a:t>
            </a:r>
            <a:r>
              <a:rPr sz="4000" spc="-5" dirty="0"/>
              <a:t>AN  </a:t>
            </a:r>
            <a:r>
              <a:rPr sz="4000" spc="-45" dirty="0"/>
              <a:t>ÖNCE…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23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9026" y="2686443"/>
            <a:ext cx="376237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Uyanır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uyanmaz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elimi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231F20"/>
                </a:solidFill>
                <a:latin typeface="Calibri"/>
                <a:cs typeface="Calibri"/>
              </a:rPr>
              <a:t>yüzümü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yıkayarak 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güne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ba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lar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495" y="3943743"/>
            <a:ext cx="371919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ts val="1650"/>
              </a:lnSpc>
              <a:spcBef>
                <a:spcPts val="105"/>
              </a:spcBef>
            </a:pP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Beni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gün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boyu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zinde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tutacak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bağışıklığımı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güçlendirecek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yiyeceklerle </a:t>
            </a:r>
            <a:r>
              <a:rPr sz="15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kahvaltımı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yapar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208" y="5410593"/>
            <a:ext cx="376682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10795">
              <a:lnSpc>
                <a:spcPts val="1650"/>
              </a:lnSpc>
              <a:spcBef>
                <a:spcPts val="105"/>
              </a:spcBef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Kahvaltıdan</a:t>
            </a:r>
            <a:r>
              <a:rPr sz="1500" spc="-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ellerimi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yıkayıp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dişimi 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fırçalarım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günlük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olarak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temizlenen</a:t>
            </a:r>
            <a:endParaRPr sz="1500">
              <a:latin typeface="Calibri"/>
              <a:cs typeface="Calibri"/>
            </a:endParaRPr>
          </a:p>
          <a:p>
            <a:pPr marL="577850">
              <a:lnSpc>
                <a:spcPts val="1620"/>
              </a:lnSpc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okul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kıyafetlerimi</a:t>
            </a:r>
            <a:r>
              <a:rPr sz="15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giyerim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C02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018" y="2965466"/>
            <a:ext cx="3582670" cy="2709545"/>
            <a:chOff x="1062018" y="2965466"/>
            <a:chExt cx="3582670" cy="2709545"/>
          </a:xfrm>
        </p:grpSpPr>
        <p:sp>
          <p:nvSpPr>
            <p:cNvPr id="4" name="object 4"/>
            <p:cNvSpPr/>
            <p:nvPr/>
          </p:nvSpPr>
          <p:spPr>
            <a:xfrm>
              <a:off x="1062018" y="2965466"/>
              <a:ext cx="3582383" cy="2709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1257" y="4774298"/>
              <a:ext cx="330191" cy="488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36469" y="4641329"/>
              <a:ext cx="1717471" cy="4481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1461" y="4692345"/>
              <a:ext cx="5829" cy="22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63443" y="3880802"/>
              <a:ext cx="1979447" cy="8116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97276" y="3237420"/>
              <a:ext cx="1872371" cy="968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6987" y="3163557"/>
              <a:ext cx="100934" cy="173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8301" y="4751806"/>
              <a:ext cx="2450401" cy="916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6726" y="3163519"/>
              <a:ext cx="2113280" cy="641350"/>
            </a:xfrm>
            <a:custGeom>
              <a:avLst/>
              <a:gdLst/>
              <a:ahLst/>
              <a:cxnLst/>
              <a:rect l="l" t="t" r="r" b="b"/>
              <a:pathLst>
                <a:path w="2113279" h="641350">
                  <a:moveTo>
                    <a:pt x="2113242" y="378701"/>
                  </a:moveTo>
                  <a:lnTo>
                    <a:pt x="2112492" y="323672"/>
                  </a:lnTo>
                  <a:lnTo>
                    <a:pt x="2109635" y="263321"/>
                  </a:lnTo>
                  <a:lnTo>
                    <a:pt x="2104948" y="202819"/>
                  </a:lnTo>
                  <a:lnTo>
                    <a:pt x="2098751" y="147269"/>
                  </a:lnTo>
                  <a:lnTo>
                    <a:pt x="2091334" y="101815"/>
                  </a:lnTo>
                  <a:lnTo>
                    <a:pt x="2057755" y="61036"/>
                  </a:lnTo>
                  <a:lnTo>
                    <a:pt x="2056688" y="60629"/>
                  </a:lnTo>
                  <a:lnTo>
                    <a:pt x="2054567" y="59740"/>
                  </a:lnTo>
                  <a:lnTo>
                    <a:pt x="2041156" y="54635"/>
                  </a:lnTo>
                  <a:lnTo>
                    <a:pt x="1996694" y="37465"/>
                  </a:lnTo>
                  <a:lnTo>
                    <a:pt x="1992795" y="36195"/>
                  </a:lnTo>
                  <a:lnTo>
                    <a:pt x="1987067" y="34010"/>
                  </a:lnTo>
                  <a:lnTo>
                    <a:pt x="1965934" y="27444"/>
                  </a:lnTo>
                  <a:lnTo>
                    <a:pt x="1921852" y="13068"/>
                  </a:lnTo>
                  <a:lnTo>
                    <a:pt x="1916099" y="11950"/>
                  </a:lnTo>
                  <a:lnTo>
                    <a:pt x="1907235" y="9182"/>
                  </a:lnTo>
                  <a:lnTo>
                    <a:pt x="1888959" y="6629"/>
                  </a:lnTo>
                  <a:lnTo>
                    <a:pt x="1855279" y="12"/>
                  </a:lnTo>
                  <a:lnTo>
                    <a:pt x="1855673" y="1955"/>
                  </a:lnTo>
                  <a:lnTo>
                    <a:pt x="1841792" y="0"/>
                  </a:lnTo>
                  <a:lnTo>
                    <a:pt x="1800186" y="6019"/>
                  </a:lnTo>
                  <a:lnTo>
                    <a:pt x="1731568" y="19113"/>
                  </a:lnTo>
                  <a:lnTo>
                    <a:pt x="1688782" y="27800"/>
                  </a:lnTo>
                  <a:lnTo>
                    <a:pt x="1476489" y="71755"/>
                  </a:lnTo>
                  <a:lnTo>
                    <a:pt x="1354886" y="96316"/>
                  </a:lnTo>
                  <a:lnTo>
                    <a:pt x="1292529" y="108508"/>
                  </a:lnTo>
                  <a:lnTo>
                    <a:pt x="1230020" y="120345"/>
                  </a:lnTo>
                  <a:lnTo>
                    <a:pt x="1168006" y="131635"/>
                  </a:lnTo>
                  <a:lnTo>
                    <a:pt x="1107173" y="142138"/>
                  </a:lnTo>
                  <a:lnTo>
                    <a:pt x="920991" y="173177"/>
                  </a:lnTo>
                  <a:lnTo>
                    <a:pt x="743610" y="201726"/>
                  </a:lnTo>
                  <a:lnTo>
                    <a:pt x="471208" y="244195"/>
                  </a:lnTo>
                  <a:lnTo>
                    <a:pt x="0" y="316953"/>
                  </a:lnTo>
                  <a:lnTo>
                    <a:pt x="12280" y="412013"/>
                  </a:lnTo>
                  <a:lnTo>
                    <a:pt x="26568" y="515086"/>
                  </a:lnTo>
                  <a:lnTo>
                    <a:pt x="45339" y="641223"/>
                  </a:lnTo>
                  <a:lnTo>
                    <a:pt x="280276" y="610031"/>
                  </a:lnTo>
                  <a:lnTo>
                    <a:pt x="489572" y="580491"/>
                  </a:lnTo>
                  <a:lnTo>
                    <a:pt x="681139" y="552348"/>
                  </a:lnTo>
                  <a:lnTo>
                    <a:pt x="901623" y="518833"/>
                  </a:lnTo>
                  <a:lnTo>
                    <a:pt x="985532" y="505587"/>
                  </a:lnTo>
                  <a:lnTo>
                    <a:pt x="1066863" y="492201"/>
                  </a:lnTo>
                  <a:lnTo>
                    <a:pt x="1145463" y="478764"/>
                  </a:lnTo>
                  <a:lnTo>
                    <a:pt x="1221206" y="465366"/>
                  </a:lnTo>
                  <a:lnTo>
                    <a:pt x="1293952" y="452094"/>
                  </a:lnTo>
                  <a:lnTo>
                    <a:pt x="1363573" y="439039"/>
                  </a:lnTo>
                  <a:lnTo>
                    <a:pt x="1429918" y="426288"/>
                  </a:lnTo>
                  <a:lnTo>
                    <a:pt x="1492859" y="413918"/>
                  </a:lnTo>
                  <a:lnTo>
                    <a:pt x="1607972" y="390728"/>
                  </a:lnTo>
                  <a:lnTo>
                    <a:pt x="1791335" y="352869"/>
                  </a:lnTo>
                  <a:lnTo>
                    <a:pt x="1857400" y="339610"/>
                  </a:lnTo>
                  <a:lnTo>
                    <a:pt x="1883549" y="334708"/>
                  </a:lnTo>
                  <a:lnTo>
                    <a:pt x="1904923" y="331076"/>
                  </a:lnTo>
                  <a:lnTo>
                    <a:pt x="1921383" y="328803"/>
                  </a:lnTo>
                  <a:lnTo>
                    <a:pt x="1932813" y="327964"/>
                  </a:lnTo>
                  <a:lnTo>
                    <a:pt x="1939061" y="328650"/>
                  </a:lnTo>
                  <a:lnTo>
                    <a:pt x="1992185" y="346989"/>
                  </a:lnTo>
                  <a:lnTo>
                    <a:pt x="2040001" y="361162"/>
                  </a:lnTo>
                  <a:lnTo>
                    <a:pt x="2080882" y="371602"/>
                  </a:lnTo>
                  <a:lnTo>
                    <a:pt x="2113242" y="378701"/>
                  </a:lnTo>
                  <a:close/>
                </a:path>
              </a:pathLst>
            </a:custGeom>
            <a:solidFill>
              <a:srgbClr val="D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15234" y="3164306"/>
              <a:ext cx="1764550" cy="6146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26195" y="3204882"/>
              <a:ext cx="1925320" cy="542290"/>
            </a:xfrm>
            <a:custGeom>
              <a:avLst/>
              <a:gdLst/>
              <a:ahLst/>
              <a:cxnLst/>
              <a:rect l="l" t="t" r="r" b="b"/>
              <a:pathLst>
                <a:path w="1925320" h="542289">
                  <a:moveTo>
                    <a:pt x="16192" y="338543"/>
                  </a:moveTo>
                  <a:lnTo>
                    <a:pt x="13716" y="299516"/>
                  </a:lnTo>
                  <a:lnTo>
                    <a:pt x="0" y="300113"/>
                  </a:lnTo>
                  <a:lnTo>
                    <a:pt x="698" y="339204"/>
                  </a:lnTo>
                  <a:lnTo>
                    <a:pt x="16192" y="338543"/>
                  </a:lnTo>
                  <a:close/>
                </a:path>
                <a:path w="1925320" h="542289">
                  <a:moveTo>
                    <a:pt x="30848" y="541197"/>
                  </a:moveTo>
                  <a:lnTo>
                    <a:pt x="28371" y="502170"/>
                  </a:lnTo>
                  <a:lnTo>
                    <a:pt x="14643" y="502780"/>
                  </a:lnTo>
                  <a:lnTo>
                    <a:pt x="15354" y="541870"/>
                  </a:lnTo>
                  <a:lnTo>
                    <a:pt x="30848" y="541197"/>
                  </a:lnTo>
                  <a:close/>
                </a:path>
                <a:path w="1925320" h="542289">
                  <a:moveTo>
                    <a:pt x="75311" y="332613"/>
                  </a:moveTo>
                  <a:lnTo>
                    <a:pt x="70523" y="293814"/>
                  </a:lnTo>
                  <a:lnTo>
                    <a:pt x="41617" y="297103"/>
                  </a:lnTo>
                  <a:lnTo>
                    <a:pt x="45643" y="336003"/>
                  </a:lnTo>
                  <a:lnTo>
                    <a:pt x="75311" y="332613"/>
                  </a:lnTo>
                  <a:close/>
                </a:path>
                <a:path w="1925320" h="542289">
                  <a:moveTo>
                    <a:pt x="89966" y="535279"/>
                  </a:moveTo>
                  <a:lnTo>
                    <a:pt x="85191" y="496481"/>
                  </a:lnTo>
                  <a:lnTo>
                    <a:pt x="56299" y="499770"/>
                  </a:lnTo>
                  <a:lnTo>
                    <a:pt x="60312" y="538670"/>
                  </a:lnTo>
                  <a:lnTo>
                    <a:pt x="89966" y="535279"/>
                  </a:lnTo>
                  <a:close/>
                </a:path>
                <a:path w="1925320" h="542289">
                  <a:moveTo>
                    <a:pt x="134086" y="324713"/>
                  </a:moveTo>
                  <a:lnTo>
                    <a:pt x="128549" y="286004"/>
                  </a:lnTo>
                  <a:lnTo>
                    <a:pt x="99517" y="290055"/>
                  </a:lnTo>
                  <a:lnTo>
                    <a:pt x="104762" y="328803"/>
                  </a:lnTo>
                  <a:lnTo>
                    <a:pt x="134086" y="324713"/>
                  </a:lnTo>
                  <a:close/>
                </a:path>
                <a:path w="1925320" h="542289">
                  <a:moveTo>
                    <a:pt x="148742" y="527380"/>
                  </a:moveTo>
                  <a:lnTo>
                    <a:pt x="143192" y="488670"/>
                  </a:lnTo>
                  <a:lnTo>
                    <a:pt x="114160" y="492721"/>
                  </a:lnTo>
                  <a:lnTo>
                    <a:pt x="119418" y="531469"/>
                  </a:lnTo>
                  <a:lnTo>
                    <a:pt x="148742" y="527380"/>
                  </a:lnTo>
                  <a:close/>
                </a:path>
                <a:path w="1925320" h="542289">
                  <a:moveTo>
                    <a:pt x="192557" y="316039"/>
                  </a:moveTo>
                  <a:lnTo>
                    <a:pt x="186639" y="277380"/>
                  </a:lnTo>
                  <a:lnTo>
                    <a:pt x="157607" y="281762"/>
                  </a:lnTo>
                  <a:lnTo>
                    <a:pt x="163334" y="320433"/>
                  </a:lnTo>
                  <a:lnTo>
                    <a:pt x="192557" y="316039"/>
                  </a:lnTo>
                  <a:close/>
                </a:path>
                <a:path w="1925320" h="542289">
                  <a:moveTo>
                    <a:pt x="207225" y="518706"/>
                  </a:moveTo>
                  <a:lnTo>
                    <a:pt x="201320" y="480047"/>
                  </a:lnTo>
                  <a:lnTo>
                    <a:pt x="172250" y="484428"/>
                  </a:lnTo>
                  <a:lnTo>
                    <a:pt x="178015" y="523100"/>
                  </a:lnTo>
                  <a:lnTo>
                    <a:pt x="207225" y="518706"/>
                  </a:lnTo>
                  <a:close/>
                </a:path>
                <a:path w="1925320" h="542289">
                  <a:moveTo>
                    <a:pt x="250901" y="306908"/>
                  </a:moveTo>
                  <a:lnTo>
                    <a:pt x="244754" y="268300"/>
                  </a:lnTo>
                  <a:lnTo>
                    <a:pt x="215709" y="272872"/>
                  </a:lnTo>
                  <a:lnTo>
                    <a:pt x="221742" y="311518"/>
                  </a:lnTo>
                  <a:lnTo>
                    <a:pt x="250901" y="306908"/>
                  </a:lnTo>
                  <a:close/>
                </a:path>
                <a:path w="1925320" h="542289">
                  <a:moveTo>
                    <a:pt x="265557" y="509587"/>
                  </a:moveTo>
                  <a:lnTo>
                    <a:pt x="259410" y="470966"/>
                  </a:lnTo>
                  <a:lnTo>
                    <a:pt x="230378" y="475538"/>
                  </a:lnTo>
                  <a:lnTo>
                    <a:pt x="236397" y="514172"/>
                  </a:lnTo>
                  <a:lnTo>
                    <a:pt x="265557" y="509587"/>
                  </a:lnTo>
                  <a:close/>
                </a:path>
                <a:path w="1925320" h="542289">
                  <a:moveTo>
                    <a:pt x="309143" y="297548"/>
                  </a:moveTo>
                  <a:lnTo>
                    <a:pt x="302869" y="258953"/>
                  </a:lnTo>
                  <a:lnTo>
                    <a:pt x="273799" y="263652"/>
                  </a:lnTo>
                  <a:lnTo>
                    <a:pt x="280047" y="302260"/>
                  </a:lnTo>
                  <a:lnTo>
                    <a:pt x="309143" y="297548"/>
                  </a:lnTo>
                  <a:close/>
                </a:path>
                <a:path w="1925320" h="542289">
                  <a:moveTo>
                    <a:pt x="323786" y="500214"/>
                  </a:moveTo>
                  <a:lnTo>
                    <a:pt x="317512" y="461619"/>
                  </a:lnTo>
                  <a:lnTo>
                    <a:pt x="288455" y="466318"/>
                  </a:lnTo>
                  <a:lnTo>
                    <a:pt x="294690" y="504926"/>
                  </a:lnTo>
                  <a:lnTo>
                    <a:pt x="323786" y="500214"/>
                  </a:lnTo>
                  <a:close/>
                </a:path>
                <a:path w="1925320" h="542289">
                  <a:moveTo>
                    <a:pt x="367309" y="288023"/>
                  </a:moveTo>
                  <a:lnTo>
                    <a:pt x="360959" y="249440"/>
                  </a:lnTo>
                  <a:lnTo>
                    <a:pt x="331901" y="254215"/>
                  </a:lnTo>
                  <a:lnTo>
                    <a:pt x="338226" y="292798"/>
                  </a:lnTo>
                  <a:lnTo>
                    <a:pt x="367309" y="288023"/>
                  </a:lnTo>
                  <a:close/>
                </a:path>
                <a:path w="1925320" h="542289">
                  <a:moveTo>
                    <a:pt x="381977" y="490677"/>
                  </a:moveTo>
                  <a:lnTo>
                    <a:pt x="375627" y="452094"/>
                  </a:lnTo>
                  <a:lnTo>
                    <a:pt x="346557" y="456882"/>
                  </a:lnTo>
                  <a:lnTo>
                    <a:pt x="352894" y="495465"/>
                  </a:lnTo>
                  <a:lnTo>
                    <a:pt x="381977" y="490677"/>
                  </a:lnTo>
                  <a:close/>
                </a:path>
                <a:path w="1925320" h="542289">
                  <a:moveTo>
                    <a:pt x="425488" y="278396"/>
                  </a:moveTo>
                  <a:lnTo>
                    <a:pt x="419061" y="239826"/>
                  </a:lnTo>
                  <a:lnTo>
                    <a:pt x="390017" y="244640"/>
                  </a:lnTo>
                  <a:lnTo>
                    <a:pt x="396405" y="283222"/>
                  </a:lnTo>
                  <a:lnTo>
                    <a:pt x="425488" y="278396"/>
                  </a:lnTo>
                  <a:close/>
                </a:path>
                <a:path w="1925320" h="542289">
                  <a:moveTo>
                    <a:pt x="440131" y="481050"/>
                  </a:moveTo>
                  <a:lnTo>
                    <a:pt x="433705" y="442480"/>
                  </a:lnTo>
                  <a:lnTo>
                    <a:pt x="404660" y="447306"/>
                  </a:lnTo>
                  <a:lnTo>
                    <a:pt x="411060" y="485889"/>
                  </a:lnTo>
                  <a:lnTo>
                    <a:pt x="440131" y="481050"/>
                  </a:lnTo>
                  <a:close/>
                </a:path>
                <a:path w="1925320" h="542289">
                  <a:moveTo>
                    <a:pt x="483603" y="268706"/>
                  </a:moveTo>
                  <a:lnTo>
                    <a:pt x="477164" y="230136"/>
                  </a:lnTo>
                  <a:lnTo>
                    <a:pt x="448119" y="234988"/>
                  </a:lnTo>
                  <a:lnTo>
                    <a:pt x="454545" y="273545"/>
                  </a:lnTo>
                  <a:lnTo>
                    <a:pt x="483603" y="268706"/>
                  </a:lnTo>
                  <a:close/>
                </a:path>
                <a:path w="1925320" h="542289">
                  <a:moveTo>
                    <a:pt x="498259" y="471373"/>
                  </a:moveTo>
                  <a:lnTo>
                    <a:pt x="491820" y="432803"/>
                  </a:lnTo>
                  <a:lnTo>
                    <a:pt x="462775" y="437654"/>
                  </a:lnTo>
                  <a:lnTo>
                    <a:pt x="469201" y="476211"/>
                  </a:lnTo>
                  <a:lnTo>
                    <a:pt x="498259" y="471373"/>
                  </a:lnTo>
                  <a:close/>
                </a:path>
                <a:path w="1925320" h="542289">
                  <a:moveTo>
                    <a:pt x="541718" y="258991"/>
                  </a:moveTo>
                  <a:lnTo>
                    <a:pt x="535266" y="220421"/>
                  </a:lnTo>
                  <a:lnTo>
                    <a:pt x="506222" y="225285"/>
                  </a:lnTo>
                  <a:lnTo>
                    <a:pt x="512673" y="263842"/>
                  </a:lnTo>
                  <a:lnTo>
                    <a:pt x="541718" y="258991"/>
                  </a:lnTo>
                  <a:close/>
                </a:path>
                <a:path w="1925320" h="542289">
                  <a:moveTo>
                    <a:pt x="556387" y="461645"/>
                  </a:moveTo>
                  <a:lnTo>
                    <a:pt x="549935" y="423087"/>
                  </a:lnTo>
                  <a:lnTo>
                    <a:pt x="520890" y="427939"/>
                  </a:lnTo>
                  <a:lnTo>
                    <a:pt x="527316" y="466509"/>
                  </a:lnTo>
                  <a:lnTo>
                    <a:pt x="556387" y="461645"/>
                  </a:lnTo>
                  <a:close/>
                </a:path>
                <a:path w="1925320" h="542289">
                  <a:moveTo>
                    <a:pt x="599833" y="249275"/>
                  </a:moveTo>
                  <a:lnTo>
                    <a:pt x="593382" y="210705"/>
                  </a:lnTo>
                  <a:lnTo>
                    <a:pt x="564324" y="215569"/>
                  </a:lnTo>
                  <a:lnTo>
                    <a:pt x="570776" y="254127"/>
                  </a:lnTo>
                  <a:lnTo>
                    <a:pt x="599833" y="249275"/>
                  </a:lnTo>
                  <a:close/>
                </a:path>
                <a:path w="1925320" h="542289">
                  <a:moveTo>
                    <a:pt x="614489" y="451929"/>
                  </a:moveTo>
                  <a:lnTo>
                    <a:pt x="608037" y="413372"/>
                  </a:lnTo>
                  <a:lnTo>
                    <a:pt x="578993" y="418223"/>
                  </a:lnTo>
                  <a:lnTo>
                    <a:pt x="585431" y="456793"/>
                  </a:lnTo>
                  <a:lnTo>
                    <a:pt x="614489" y="451929"/>
                  </a:lnTo>
                  <a:close/>
                </a:path>
                <a:path w="1925320" h="542289">
                  <a:moveTo>
                    <a:pt x="657936" y="239560"/>
                  </a:moveTo>
                  <a:lnTo>
                    <a:pt x="651497" y="200990"/>
                  </a:lnTo>
                  <a:lnTo>
                    <a:pt x="622452" y="205841"/>
                  </a:lnTo>
                  <a:lnTo>
                    <a:pt x="628865" y="244411"/>
                  </a:lnTo>
                  <a:lnTo>
                    <a:pt x="657936" y="239560"/>
                  </a:lnTo>
                  <a:close/>
                </a:path>
                <a:path w="1925320" h="542289">
                  <a:moveTo>
                    <a:pt x="672592" y="442226"/>
                  </a:moveTo>
                  <a:lnTo>
                    <a:pt x="666153" y="403656"/>
                  </a:lnTo>
                  <a:lnTo>
                    <a:pt x="637108" y="408508"/>
                  </a:lnTo>
                  <a:lnTo>
                    <a:pt x="643521" y="447078"/>
                  </a:lnTo>
                  <a:lnTo>
                    <a:pt x="672592" y="442226"/>
                  </a:lnTo>
                  <a:close/>
                </a:path>
                <a:path w="1925320" h="542289">
                  <a:moveTo>
                    <a:pt x="716038" y="229882"/>
                  </a:moveTo>
                  <a:lnTo>
                    <a:pt x="709625" y="191312"/>
                  </a:lnTo>
                  <a:lnTo>
                    <a:pt x="680567" y="196151"/>
                  </a:lnTo>
                  <a:lnTo>
                    <a:pt x="686981" y="234721"/>
                  </a:lnTo>
                  <a:lnTo>
                    <a:pt x="716038" y="229882"/>
                  </a:lnTo>
                  <a:close/>
                </a:path>
                <a:path w="1925320" h="542289">
                  <a:moveTo>
                    <a:pt x="730694" y="432549"/>
                  </a:moveTo>
                  <a:lnTo>
                    <a:pt x="724281" y="393966"/>
                  </a:lnTo>
                  <a:lnTo>
                    <a:pt x="695223" y="398805"/>
                  </a:lnTo>
                  <a:lnTo>
                    <a:pt x="701636" y="437375"/>
                  </a:lnTo>
                  <a:lnTo>
                    <a:pt x="730694" y="432549"/>
                  </a:lnTo>
                  <a:close/>
                </a:path>
                <a:path w="1925320" h="542289">
                  <a:moveTo>
                    <a:pt x="774141" y="220256"/>
                  </a:moveTo>
                  <a:lnTo>
                    <a:pt x="767753" y="181660"/>
                  </a:lnTo>
                  <a:lnTo>
                    <a:pt x="738695" y="186486"/>
                  </a:lnTo>
                  <a:lnTo>
                    <a:pt x="745083" y="225056"/>
                  </a:lnTo>
                  <a:lnTo>
                    <a:pt x="774141" y="220256"/>
                  </a:lnTo>
                  <a:close/>
                </a:path>
                <a:path w="1925320" h="542289">
                  <a:moveTo>
                    <a:pt x="788797" y="422910"/>
                  </a:moveTo>
                  <a:lnTo>
                    <a:pt x="782408" y="384340"/>
                  </a:lnTo>
                  <a:lnTo>
                    <a:pt x="753338" y="389140"/>
                  </a:lnTo>
                  <a:lnTo>
                    <a:pt x="759726" y="427736"/>
                  </a:lnTo>
                  <a:lnTo>
                    <a:pt x="788797" y="422910"/>
                  </a:lnTo>
                  <a:close/>
                </a:path>
                <a:path w="1925320" h="542289">
                  <a:moveTo>
                    <a:pt x="832256" y="210654"/>
                  </a:moveTo>
                  <a:lnTo>
                    <a:pt x="825893" y="172072"/>
                  </a:lnTo>
                  <a:lnTo>
                    <a:pt x="796823" y="176872"/>
                  </a:lnTo>
                  <a:lnTo>
                    <a:pt x="803198" y="215455"/>
                  </a:lnTo>
                  <a:lnTo>
                    <a:pt x="832256" y="210654"/>
                  </a:lnTo>
                  <a:close/>
                </a:path>
                <a:path w="1925320" h="542289">
                  <a:moveTo>
                    <a:pt x="846912" y="413321"/>
                  </a:moveTo>
                  <a:lnTo>
                    <a:pt x="840562" y="374738"/>
                  </a:lnTo>
                  <a:lnTo>
                    <a:pt x="811479" y="379526"/>
                  </a:lnTo>
                  <a:lnTo>
                    <a:pt x="817841" y="418109"/>
                  </a:lnTo>
                  <a:lnTo>
                    <a:pt x="846912" y="413321"/>
                  </a:lnTo>
                  <a:close/>
                </a:path>
                <a:path w="1925320" h="542289">
                  <a:moveTo>
                    <a:pt x="890422" y="201091"/>
                  </a:moveTo>
                  <a:lnTo>
                    <a:pt x="883996" y="162534"/>
                  </a:lnTo>
                  <a:lnTo>
                    <a:pt x="855002" y="167297"/>
                  </a:lnTo>
                  <a:lnTo>
                    <a:pt x="861288" y="205892"/>
                  </a:lnTo>
                  <a:lnTo>
                    <a:pt x="890422" y="201091"/>
                  </a:lnTo>
                  <a:close/>
                </a:path>
                <a:path w="1925320" h="542289">
                  <a:moveTo>
                    <a:pt x="905078" y="403758"/>
                  </a:moveTo>
                  <a:lnTo>
                    <a:pt x="898652" y="365188"/>
                  </a:lnTo>
                  <a:lnTo>
                    <a:pt x="869645" y="369963"/>
                  </a:lnTo>
                  <a:lnTo>
                    <a:pt x="875931" y="408559"/>
                  </a:lnTo>
                  <a:lnTo>
                    <a:pt x="905078" y="403758"/>
                  </a:lnTo>
                  <a:close/>
                </a:path>
                <a:path w="1925320" h="542289">
                  <a:moveTo>
                    <a:pt x="948639" y="191211"/>
                  </a:moveTo>
                  <a:lnTo>
                    <a:pt x="941959" y="152679"/>
                  </a:lnTo>
                  <a:lnTo>
                    <a:pt x="912990" y="157657"/>
                  </a:lnTo>
                  <a:lnTo>
                    <a:pt x="919530" y="196215"/>
                  </a:lnTo>
                  <a:lnTo>
                    <a:pt x="948639" y="191211"/>
                  </a:lnTo>
                  <a:close/>
                </a:path>
                <a:path w="1925320" h="542289">
                  <a:moveTo>
                    <a:pt x="963307" y="393865"/>
                  </a:moveTo>
                  <a:lnTo>
                    <a:pt x="956602" y="355346"/>
                  </a:lnTo>
                  <a:lnTo>
                    <a:pt x="927646" y="360311"/>
                  </a:lnTo>
                  <a:lnTo>
                    <a:pt x="934199" y="398868"/>
                  </a:lnTo>
                  <a:lnTo>
                    <a:pt x="963307" y="393865"/>
                  </a:lnTo>
                  <a:close/>
                </a:path>
                <a:path w="1925320" h="542289">
                  <a:moveTo>
                    <a:pt x="1006779" y="180924"/>
                  </a:moveTo>
                  <a:lnTo>
                    <a:pt x="999858" y="142443"/>
                  </a:lnTo>
                  <a:lnTo>
                    <a:pt x="970915" y="147599"/>
                  </a:lnTo>
                  <a:lnTo>
                    <a:pt x="977709" y="186105"/>
                  </a:lnTo>
                  <a:lnTo>
                    <a:pt x="1006779" y="180924"/>
                  </a:lnTo>
                  <a:close/>
                </a:path>
                <a:path w="1925320" h="542289">
                  <a:moveTo>
                    <a:pt x="1021448" y="383590"/>
                  </a:moveTo>
                  <a:lnTo>
                    <a:pt x="1014501" y="345097"/>
                  </a:lnTo>
                  <a:lnTo>
                    <a:pt x="985558" y="350266"/>
                  </a:lnTo>
                  <a:lnTo>
                    <a:pt x="992378" y="388772"/>
                  </a:lnTo>
                  <a:lnTo>
                    <a:pt x="1021448" y="383590"/>
                  </a:lnTo>
                  <a:close/>
                </a:path>
                <a:path w="1925320" h="542289">
                  <a:moveTo>
                    <a:pt x="1064844" y="170268"/>
                  </a:moveTo>
                  <a:lnTo>
                    <a:pt x="1057694" y="131826"/>
                  </a:lnTo>
                  <a:lnTo>
                    <a:pt x="1028776" y="137185"/>
                  </a:lnTo>
                  <a:lnTo>
                    <a:pt x="1035837" y="175628"/>
                  </a:lnTo>
                  <a:lnTo>
                    <a:pt x="1064844" y="170268"/>
                  </a:lnTo>
                  <a:close/>
                </a:path>
                <a:path w="1925320" h="542289">
                  <a:moveTo>
                    <a:pt x="1079512" y="372922"/>
                  </a:moveTo>
                  <a:lnTo>
                    <a:pt x="1072337" y="334479"/>
                  </a:lnTo>
                  <a:lnTo>
                    <a:pt x="1043419" y="339839"/>
                  </a:lnTo>
                  <a:lnTo>
                    <a:pt x="1050493" y="378294"/>
                  </a:lnTo>
                  <a:lnTo>
                    <a:pt x="1079512" y="372922"/>
                  </a:lnTo>
                  <a:close/>
                </a:path>
                <a:path w="1925320" h="542289">
                  <a:moveTo>
                    <a:pt x="1122857" y="159258"/>
                  </a:moveTo>
                  <a:lnTo>
                    <a:pt x="1115466" y="120865"/>
                  </a:lnTo>
                  <a:lnTo>
                    <a:pt x="1086573" y="126390"/>
                  </a:lnTo>
                  <a:lnTo>
                    <a:pt x="1093876" y="164807"/>
                  </a:lnTo>
                  <a:lnTo>
                    <a:pt x="1122857" y="159258"/>
                  </a:lnTo>
                  <a:close/>
                </a:path>
                <a:path w="1925320" h="542289">
                  <a:moveTo>
                    <a:pt x="1137526" y="361911"/>
                  </a:moveTo>
                  <a:lnTo>
                    <a:pt x="1130122" y="323519"/>
                  </a:lnTo>
                  <a:lnTo>
                    <a:pt x="1101242" y="329044"/>
                  </a:lnTo>
                  <a:lnTo>
                    <a:pt x="1108532" y="367461"/>
                  </a:lnTo>
                  <a:lnTo>
                    <a:pt x="1137526" y="361911"/>
                  </a:lnTo>
                  <a:close/>
                </a:path>
                <a:path w="1925320" h="542289">
                  <a:moveTo>
                    <a:pt x="1180795" y="147929"/>
                  </a:moveTo>
                  <a:lnTo>
                    <a:pt x="1173187" y="109562"/>
                  </a:lnTo>
                  <a:lnTo>
                    <a:pt x="1144346" y="115252"/>
                  </a:lnTo>
                  <a:lnTo>
                    <a:pt x="1151839" y="153631"/>
                  </a:lnTo>
                  <a:lnTo>
                    <a:pt x="1180795" y="147929"/>
                  </a:lnTo>
                  <a:close/>
                </a:path>
                <a:path w="1925320" h="542289">
                  <a:moveTo>
                    <a:pt x="1195463" y="350583"/>
                  </a:moveTo>
                  <a:lnTo>
                    <a:pt x="1187831" y="312229"/>
                  </a:lnTo>
                  <a:lnTo>
                    <a:pt x="1158989" y="317906"/>
                  </a:lnTo>
                  <a:lnTo>
                    <a:pt x="1166495" y="356298"/>
                  </a:lnTo>
                  <a:lnTo>
                    <a:pt x="1195463" y="350583"/>
                  </a:lnTo>
                  <a:close/>
                </a:path>
                <a:path w="1925320" h="542289">
                  <a:moveTo>
                    <a:pt x="1238656" y="136296"/>
                  </a:moveTo>
                  <a:lnTo>
                    <a:pt x="1230871" y="97980"/>
                  </a:lnTo>
                  <a:lnTo>
                    <a:pt x="1202029" y="103809"/>
                  </a:lnTo>
                  <a:lnTo>
                    <a:pt x="1209738" y="142151"/>
                  </a:lnTo>
                  <a:lnTo>
                    <a:pt x="1238656" y="136296"/>
                  </a:lnTo>
                  <a:close/>
                </a:path>
                <a:path w="1925320" h="542289">
                  <a:moveTo>
                    <a:pt x="1253312" y="338950"/>
                  </a:moveTo>
                  <a:lnTo>
                    <a:pt x="1245527" y="300634"/>
                  </a:lnTo>
                  <a:lnTo>
                    <a:pt x="1216698" y="306476"/>
                  </a:lnTo>
                  <a:lnTo>
                    <a:pt x="1224394" y="344805"/>
                  </a:lnTo>
                  <a:lnTo>
                    <a:pt x="1253312" y="338950"/>
                  </a:lnTo>
                  <a:close/>
                </a:path>
                <a:path w="1925320" h="542289">
                  <a:moveTo>
                    <a:pt x="1296466" y="124396"/>
                  </a:moveTo>
                  <a:lnTo>
                    <a:pt x="1288503" y="86106"/>
                  </a:lnTo>
                  <a:lnTo>
                    <a:pt x="1259674" y="92087"/>
                  </a:lnTo>
                  <a:lnTo>
                    <a:pt x="1267599" y="130378"/>
                  </a:lnTo>
                  <a:lnTo>
                    <a:pt x="1296466" y="124396"/>
                  </a:lnTo>
                  <a:close/>
                </a:path>
                <a:path w="1925320" h="542289">
                  <a:moveTo>
                    <a:pt x="1311122" y="327050"/>
                  </a:moveTo>
                  <a:lnTo>
                    <a:pt x="1303159" y="288772"/>
                  </a:lnTo>
                  <a:lnTo>
                    <a:pt x="1274330" y="294741"/>
                  </a:lnTo>
                  <a:lnTo>
                    <a:pt x="1282242" y="333044"/>
                  </a:lnTo>
                  <a:lnTo>
                    <a:pt x="1311122" y="327050"/>
                  </a:lnTo>
                  <a:close/>
                </a:path>
                <a:path w="1925320" h="542289">
                  <a:moveTo>
                    <a:pt x="1354226" y="112229"/>
                  </a:moveTo>
                  <a:lnTo>
                    <a:pt x="1346085" y="73990"/>
                  </a:lnTo>
                  <a:lnTo>
                    <a:pt x="1317307" y="80086"/>
                  </a:lnTo>
                  <a:lnTo>
                    <a:pt x="1325346" y="118351"/>
                  </a:lnTo>
                  <a:lnTo>
                    <a:pt x="1354226" y="112229"/>
                  </a:lnTo>
                  <a:close/>
                </a:path>
                <a:path w="1925320" h="542289">
                  <a:moveTo>
                    <a:pt x="1368882" y="314896"/>
                  </a:moveTo>
                  <a:lnTo>
                    <a:pt x="1360741" y="276644"/>
                  </a:lnTo>
                  <a:lnTo>
                    <a:pt x="1331963" y="282740"/>
                  </a:lnTo>
                  <a:lnTo>
                    <a:pt x="1340015" y="321005"/>
                  </a:lnTo>
                  <a:lnTo>
                    <a:pt x="1368882" y="314896"/>
                  </a:lnTo>
                  <a:close/>
                </a:path>
                <a:path w="1925320" h="542289">
                  <a:moveTo>
                    <a:pt x="1411909" y="99860"/>
                  </a:moveTo>
                  <a:lnTo>
                    <a:pt x="1403629" y="61645"/>
                  </a:lnTo>
                  <a:lnTo>
                    <a:pt x="1374876" y="67843"/>
                  </a:lnTo>
                  <a:lnTo>
                    <a:pt x="1383042" y="106070"/>
                  </a:lnTo>
                  <a:lnTo>
                    <a:pt x="1411909" y="99860"/>
                  </a:lnTo>
                  <a:close/>
                </a:path>
                <a:path w="1925320" h="542289">
                  <a:moveTo>
                    <a:pt x="1426565" y="302526"/>
                  </a:moveTo>
                  <a:lnTo>
                    <a:pt x="1418297" y="264312"/>
                  </a:lnTo>
                  <a:lnTo>
                    <a:pt x="1389532" y="270497"/>
                  </a:lnTo>
                  <a:lnTo>
                    <a:pt x="1397711" y="308737"/>
                  </a:lnTo>
                  <a:lnTo>
                    <a:pt x="1426565" y="302526"/>
                  </a:lnTo>
                  <a:close/>
                </a:path>
                <a:path w="1925320" h="542289">
                  <a:moveTo>
                    <a:pt x="1469555" y="87325"/>
                  </a:moveTo>
                  <a:lnTo>
                    <a:pt x="1461185" y="49123"/>
                  </a:lnTo>
                  <a:lnTo>
                    <a:pt x="1432420" y="55410"/>
                  </a:lnTo>
                  <a:lnTo>
                    <a:pt x="1440738" y="93624"/>
                  </a:lnTo>
                  <a:lnTo>
                    <a:pt x="1469555" y="87325"/>
                  </a:lnTo>
                  <a:close/>
                </a:path>
                <a:path w="1925320" h="542289">
                  <a:moveTo>
                    <a:pt x="1484210" y="289991"/>
                  </a:moveTo>
                  <a:lnTo>
                    <a:pt x="1475841" y="251802"/>
                  </a:lnTo>
                  <a:lnTo>
                    <a:pt x="1447076" y="258076"/>
                  </a:lnTo>
                  <a:lnTo>
                    <a:pt x="1455394" y="296291"/>
                  </a:lnTo>
                  <a:lnTo>
                    <a:pt x="1484210" y="289991"/>
                  </a:lnTo>
                  <a:close/>
                </a:path>
                <a:path w="1925320" h="542289">
                  <a:moveTo>
                    <a:pt x="1527136" y="74688"/>
                  </a:moveTo>
                  <a:lnTo>
                    <a:pt x="1518742" y="36499"/>
                  </a:lnTo>
                  <a:lnTo>
                    <a:pt x="1489964" y="42824"/>
                  </a:lnTo>
                  <a:lnTo>
                    <a:pt x="1498333" y="81013"/>
                  </a:lnTo>
                  <a:lnTo>
                    <a:pt x="1527136" y="74688"/>
                  </a:lnTo>
                  <a:close/>
                </a:path>
                <a:path w="1925320" h="542289">
                  <a:moveTo>
                    <a:pt x="1541792" y="277342"/>
                  </a:moveTo>
                  <a:lnTo>
                    <a:pt x="1533385" y="239166"/>
                  </a:lnTo>
                  <a:lnTo>
                    <a:pt x="1504619" y="245478"/>
                  </a:lnTo>
                  <a:lnTo>
                    <a:pt x="1513001" y="283679"/>
                  </a:lnTo>
                  <a:lnTo>
                    <a:pt x="1541792" y="277342"/>
                  </a:lnTo>
                  <a:close/>
                </a:path>
                <a:path w="1925320" h="542289">
                  <a:moveTo>
                    <a:pt x="1584667" y="62052"/>
                  </a:moveTo>
                  <a:lnTo>
                    <a:pt x="1576349" y="23863"/>
                  </a:lnTo>
                  <a:lnTo>
                    <a:pt x="1547533" y="30162"/>
                  </a:lnTo>
                  <a:lnTo>
                    <a:pt x="1555915" y="68364"/>
                  </a:lnTo>
                  <a:lnTo>
                    <a:pt x="1584667" y="62052"/>
                  </a:lnTo>
                  <a:close/>
                </a:path>
                <a:path w="1925320" h="542289">
                  <a:moveTo>
                    <a:pt x="1599336" y="264718"/>
                  </a:moveTo>
                  <a:lnTo>
                    <a:pt x="1591005" y="226517"/>
                  </a:lnTo>
                  <a:lnTo>
                    <a:pt x="1562188" y="232829"/>
                  </a:lnTo>
                  <a:lnTo>
                    <a:pt x="1570570" y="271030"/>
                  </a:lnTo>
                  <a:lnTo>
                    <a:pt x="1599336" y="264718"/>
                  </a:lnTo>
                  <a:close/>
                </a:path>
                <a:path w="1925320" h="542289">
                  <a:moveTo>
                    <a:pt x="1642160" y="49707"/>
                  </a:moveTo>
                  <a:lnTo>
                    <a:pt x="1634147" y="11442"/>
                  </a:lnTo>
                  <a:lnTo>
                    <a:pt x="1605216" y="17602"/>
                  </a:lnTo>
                  <a:lnTo>
                    <a:pt x="1613433" y="55816"/>
                  </a:lnTo>
                  <a:lnTo>
                    <a:pt x="1642160" y="49707"/>
                  </a:lnTo>
                  <a:close/>
                </a:path>
                <a:path w="1925320" h="542289">
                  <a:moveTo>
                    <a:pt x="1656816" y="252374"/>
                  </a:moveTo>
                  <a:lnTo>
                    <a:pt x="1648802" y="214096"/>
                  </a:lnTo>
                  <a:lnTo>
                    <a:pt x="1619859" y="220256"/>
                  </a:lnTo>
                  <a:lnTo>
                    <a:pt x="1628089" y="258483"/>
                  </a:lnTo>
                  <a:lnTo>
                    <a:pt x="1656816" y="252374"/>
                  </a:lnTo>
                  <a:close/>
                </a:path>
                <a:path w="1925320" h="542289">
                  <a:moveTo>
                    <a:pt x="1699260" y="38557"/>
                  </a:moveTo>
                  <a:lnTo>
                    <a:pt x="1692795" y="0"/>
                  </a:lnTo>
                  <a:lnTo>
                    <a:pt x="1679143" y="2425"/>
                  </a:lnTo>
                  <a:lnTo>
                    <a:pt x="1663242" y="5486"/>
                  </a:lnTo>
                  <a:lnTo>
                    <a:pt x="1670837" y="43840"/>
                  </a:lnTo>
                  <a:lnTo>
                    <a:pt x="1686128" y="40894"/>
                  </a:lnTo>
                  <a:lnTo>
                    <a:pt x="1699260" y="38557"/>
                  </a:lnTo>
                  <a:close/>
                </a:path>
                <a:path w="1925320" h="542289">
                  <a:moveTo>
                    <a:pt x="1713915" y="241223"/>
                  </a:moveTo>
                  <a:lnTo>
                    <a:pt x="1707451" y="202666"/>
                  </a:lnTo>
                  <a:lnTo>
                    <a:pt x="1693786" y="205092"/>
                  </a:lnTo>
                  <a:lnTo>
                    <a:pt x="1677898" y="208153"/>
                  </a:lnTo>
                  <a:lnTo>
                    <a:pt x="1685493" y="246507"/>
                  </a:lnTo>
                  <a:lnTo>
                    <a:pt x="1700784" y="243560"/>
                  </a:lnTo>
                  <a:lnTo>
                    <a:pt x="1713915" y="241223"/>
                  </a:lnTo>
                  <a:close/>
                </a:path>
                <a:path w="1925320" h="542289">
                  <a:moveTo>
                    <a:pt x="1759254" y="11569"/>
                  </a:moveTo>
                  <a:lnTo>
                    <a:pt x="1751380" y="8255"/>
                  </a:lnTo>
                  <a:lnTo>
                    <a:pt x="1744611" y="5257"/>
                  </a:lnTo>
                  <a:lnTo>
                    <a:pt x="1738960" y="2578"/>
                  </a:lnTo>
                  <a:lnTo>
                    <a:pt x="1734464" y="228"/>
                  </a:lnTo>
                  <a:lnTo>
                    <a:pt x="1715554" y="34455"/>
                  </a:lnTo>
                  <a:lnTo>
                    <a:pt x="1721040" y="37338"/>
                  </a:lnTo>
                  <a:lnTo>
                    <a:pt x="1727644" y="40487"/>
                  </a:lnTo>
                  <a:lnTo>
                    <a:pt x="1735391" y="43942"/>
                  </a:lnTo>
                  <a:lnTo>
                    <a:pt x="1744345" y="47713"/>
                  </a:lnTo>
                  <a:lnTo>
                    <a:pt x="1759254" y="11569"/>
                  </a:lnTo>
                  <a:close/>
                </a:path>
                <a:path w="1925320" h="542289">
                  <a:moveTo>
                    <a:pt x="1773910" y="214223"/>
                  </a:moveTo>
                  <a:lnTo>
                    <a:pt x="1766036" y="210908"/>
                  </a:lnTo>
                  <a:lnTo>
                    <a:pt x="1759267" y="207911"/>
                  </a:lnTo>
                  <a:lnTo>
                    <a:pt x="1753616" y="205232"/>
                  </a:lnTo>
                  <a:lnTo>
                    <a:pt x="1749132" y="202895"/>
                  </a:lnTo>
                  <a:lnTo>
                    <a:pt x="1730209" y="237121"/>
                  </a:lnTo>
                  <a:lnTo>
                    <a:pt x="1735696" y="239991"/>
                  </a:lnTo>
                  <a:lnTo>
                    <a:pt x="1742287" y="243141"/>
                  </a:lnTo>
                  <a:lnTo>
                    <a:pt x="1750034" y="246595"/>
                  </a:lnTo>
                  <a:lnTo>
                    <a:pt x="1759000" y="250367"/>
                  </a:lnTo>
                  <a:lnTo>
                    <a:pt x="1773910" y="214223"/>
                  </a:lnTo>
                  <a:close/>
                </a:path>
                <a:path w="1925320" h="542289">
                  <a:moveTo>
                    <a:pt x="1813521" y="32207"/>
                  </a:moveTo>
                  <a:lnTo>
                    <a:pt x="1786140" y="22136"/>
                  </a:lnTo>
                  <a:lnTo>
                    <a:pt x="1772323" y="58712"/>
                  </a:lnTo>
                  <a:lnTo>
                    <a:pt x="1800263" y="68999"/>
                  </a:lnTo>
                  <a:lnTo>
                    <a:pt x="1813521" y="32207"/>
                  </a:lnTo>
                  <a:close/>
                </a:path>
                <a:path w="1925320" h="542289">
                  <a:moveTo>
                    <a:pt x="1828177" y="234873"/>
                  </a:moveTo>
                  <a:lnTo>
                    <a:pt x="1800796" y="224790"/>
                  </a:lnTo>
                  <a:lnTo>
                    <a:pt x="1786978" y="261366"/>
                  </a:lnTo>
                  <a:lnTo>
                    <a:pt x="1814918" y="271665"/>
                  </a:lnTo>
                  <a:lnTo>
                    <a:pt x="1828177" y="234873"/>
                  </a:lnTo>
                  <a:close/>
                </a:path>
                <a:path w="1925320" h="542289">
                  <a:moveTo>
                    <a:pt x="1868843" y="51511"/>
                  </a:moveTo>
                  <a:lnTo>
                    <a:pt x="1841131" y="41986"/>
                  </a:lnTo>
                  <a:lnTo>
                    <a:pt x="1828241" y="78905"/>
                  </a:lnTo>
                  <a:lnTo>
                    <a:pt x="1856270" y="88544"/>
                  </a:lnTo>
                  <a:lnTo>
                    <a:pt x="1868843" y="51511"/>
                  </a:lnTo>
                  <a:close/>
                </a:path>
                <a:path w="1925320" h="542289">
                  <a:moveTo>
                    <a:pt x="1883498" y="254190"/>
                  </a:moveTo>
                  <a:lnTo>
                    <a:pt x="1855762" y="244640"/>
                  </a:lnTo>
                  <a:lnTo>
                    <a:pt x="1842897" y="281571"/>
                  </a:lnTo>
                  <a:lnTo>
                    <a:pt x="1870925" y="291211"/>
                  </a:lnTo>
                  <a:lnTo>
                    <a:pt x="1883498" y="254190"/>
                  </a:lnTo>
                  <a:close/>
                </a:path>
                <a:path w="1925320" h="542289">
                  <a:moveTo>
                    <a:pt x="1910397" y="65379"/>
                  </a:moveTo>
                  <a:lnTo>
                    <a:pt x="1896630" y="60845"/>
                  </a:lnTo>
                  <a:lnTo>
                    <a:pt x="1884311" y="97967"/>
                  </a:lnTo>
                  <a:lnTo>
                    <a:pt x="1898319" y="102565"/>
                  </a:lnTo>
                  <a:lnTo>
                    <a:pt x="1910397" y="65379"/>
                  </a:lnTo>
                  <a:close/>
                </a:path>
                <a:path w="1925320" h="542289">
                  <a:moveTo>
                    <a:pt x="1925053" y="268046"/>
                  </a:moveTo>
                  <a:lnTo>
                    <a:pt x="1911273" y="263512"/>
                  </a:lnTo>
                  <a:lnTo>
                    <a:pt x="1898967" y="300634"/>
                  </a:lnTo>
                  <a:lnTo>
                    <a:pt x="1912975" y="305231"/>
                  </a:lnTo>
                  <a:lnTo>
                    <a:pt x="1925053" y="268046"/>
                  </a:lnTo>
                  <a:close/>
                </a:path>
              </a:pathLst>
            </a:custGeom>
            <a:solidFill>
              <a:srgbClr val="9C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8301" y="3451263"/>
              <a:ext cx="906780" cy="1351915"/>
            </a:xfrm>
            <a:custGeom>
              <a:avLst/>
              <a:gdLst/>
              <a:ahLst/>
              <a:cxnLst/>
              <a:rect l="l" t="t" r="r" b="b"/>
              <a:pathLst>
                <a:path w="906780" h="1351914">
                  <a:moveTo>
                    <a:pt x="736942" y="0"/>
                  </a:moveTo>
                  <a:lnTo>
                    <a:pt x="548424" y="29210"/>
                  </a:lnTo>
                  <a:lnTo>
                    <a:pt x="565092" y="156645"/>
                  </a:lnTo>
                  <a:lnTo>
                    <a:pt x="608982" y="448733"/>
                  </a:lnTo>
                  <a:lnTo>
                    <a:pt x="670919" y="770147"/>
                  </a:lnTo>
                  <a:lnTo>
                    <a:pt x="741730" y="985558"/>
                  </a:lnTo>
                  <a:lnTo>
                    <a:pt x="680531" y="1067575"/>
                  </a:lnTo>
                  <a:lnTo>
                    <a:pt x="643469" y="1123343"/>
                  </a:lnTo>
                  <a:lnTo>
                    <a:pt x="615548" y="1178450"/>
                  </a:lnTo>
                  <a:lnTo>
                    <a:pt x="581774" y="1258481"/>
                  </a:lnTo>
                  <a:lnTo>
                    <a:pt x="503684" y="1261142"/>
                  </a:lnTo>
                  <a:lnTo>
                    <a:pt x="325053" y="1269082"/>
                  </a:lnTo>
                  <a:lnTo>
                    <a:pt x="129339" y="1282237"/>
                  </a:lnTo>
                  <a:lnTo>
                    <a:pt x="0" y="1300543"/>
                  </a:lnTo>
                  <a:lnTo>
                    <a:pt x="10507" y="1318629"/>
                  </a:lnTo>
                  <a:lnTo>
                    <a:pt x="23063" y="1338287"/>
                  </a:lnTo>
                  <a:lnTo>
                    <a:pt x="423519" y="1351610"/>
                  </a:lnTo>
                  <a:lnTo>
                    <a:pt x="709117" y="1257452"/>
                  </a:lnTo>
                  <a:lnTo>
                    <a:pt x="721921" y="1238251"/>
                  </a:lnTo>
                  <a:lnTo>
                    <a:pt x="759725" y="1183551"/>
                  </a:lnTo>
                  <a:lnTo>
                    <a:pt x="821615" y="1097703"/>
                  </a:lnTo>
                  <a:lnTo>
                    <a:pt x="906678" y="985062"/>
                  </a:lnTo>
                  <a:lnTo>
                    <a:pt x="901915" y="968386"/>
                  </a:lnTo>
                  <a:lnTo>
                    <a:pt x="888927" y="909007"/>
                  </a:lnTo>
                  <a:lnTo>
                    <a:pt x="880970" y="868156"/>
                  </a:lnTo>
                  <a:lnTo>
                    <a:pt x="872218" y="821099"/>
                  </a:lnTo>
                  <a:lnTo>
                    <a:pt x="852866" y="712067"/>
                  </a:lnTo>
                  <a:lnTo>
                    <a:pt x="831946" y="589319"/>
                  </a:lnTo>
                  <a:lnTo>
                    <a:pt x="810534" y="460261"/>
                  </a:lnTo>
                  <a:lnTo>
                    <a:pt x="779847" y="271044"/>
                  </a:lnTo>
                  <a:lnTo>
                    <a:pt x="736942" y="0"/>
                  </a:lnTo>
                  <a:close/>
                </a:path>
              </a:pathLst>
            </a:custGeom>
            <a:solidFill>
              <a:srgbClr val="D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6726" y="3451263"/>
              <a:ext cx="358254" cy="9865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8314" y="4709744"/>
              <a:ext cx="628154" cy="931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1097" y="3491420"/>
              <a:ext cx="310515" cy="1298575"/>
            </a:xfrm>
            <a:custGeom>
              <a:avLst/>
              <a:gdLst/>
              <a:ahLst/>
              <a:cxnLst/>
              <a:rect l="l" t="t" r="r" b="b"/>
              <a:pathLst>
                <a:path w="310514" h="1298575">
                  <a:moveTo>
                    <a:pt x="41109" y="1228432"/>
                  </a:moveTo>
                  <a:lnTo>
                    <a:pt x="25768" y="1217841"/>
                  </a:lnTo>
                  <a:lnTo>
                    <a:pt x="9855" y="1242491"/>
                  </a:lnTo>
                  <a:lnTo>
                    <a:pt x="23698" y="1252054"/>
                  </a:lnTo>
                  <a:lnTo>
                    <a:pt x="41109" y="1228432"/>
                  </a:lnTo>
                  <a:close/>
                </a:path>
                <a:path w="310514" h="1298575">
                  <a:moveTo>
                    <a:pt x="43980" y="35407"/>
                  </a:moveTo>
                  <a:lnTo>
                    <a:pt x="38404" y="6680"/>
                  </a:lnTo>
                  <a:lnTo>
                    <a:pt x="0" y="14109"/>
                  </a:lnTo>
                  <a:lnTo>
                    <a:pt x="5600" y="42887"/>
                  </a:lnTo>
                  <a:lnTo>
                    <a:pt x="43980" y="35407"/>
                  </a:lnTo>
                  <a:close/>
                </a:path>
                <a:path w="310514" h="1298575">
                  <a:moveTo>
                    <a:pt x="55219" y="92900"/>
                  </a:moveTo>
                  <a:lnTo>
                    <a:pt x="49580" y="64147"/>
                  </a:lnTo>
                  <a:lnTo>
                    <a:pt x="11214" y="71640"/>
                  </a:lnTo>
                  <a:lnTo>
                    <a:pt x="16840" y="100418"/>
                  </a:lnTo>
                  <a:lnTo>
                    <a:pt x="55219" y="92900"/>
                  </a:lnTo>
                  <a:close/>
                </a:path>
                <a:path w="310514" h="1298575">
                  <a:moveTo>
                    <a:pt x="66509" y="150380"/>
                  </a:moveTo>
                  <a:lnTo>
                    <a:pt x="60858" y="121615"/>
                  </a:lnTo>
                  <a:lnTo>
                    <a:pt x="22491" y="129171"/>
                  </a:lnTo>
                  <a:lnTo>
                    <a:pt x="28155" y="157949"/>
                  </a:lnTo>
                  <a:lnTo>
                    <a:pt x="66509" y="150380"/>
                  </a:lnTo>
                  <a:close/>
                </a:path>
                <a:path w="310514" h="1298575">
                  <a:moveTo>
                    <a:pt x="74345" y="1274457"/>
                  </a:moveTo>
                  <a:lnTo>
                    <a:pt x="62344" y="1266456"/>
                  </a:lnTo>
                  <a:lnTo>
                    <a:pt x="46799" y="1291374"/>
                  </a:lnTo>
                  <a:lnTo>
                    <a:pt x="57264" y="1298371"/>
                  </a:lnTo>
                  <a:lnTo>
                    <a:pt x="74345" y="1274457"/>
                  </a:lnTo>
                  <a:close/>
                </a:path>
                <a:path w="310514" h="1298575">
                  <a:moveTo>
                    <a:pt x="75895" y="1181074"/>
                  </a:moveTo>
                  <a:lnTo>
                    <a:pt x="57518" y="1168463"/>
                  </a:lnTo>
                  <a:lnTo>
                    <a:pt x="41643" y="1193152"/>
                  </a:lnTo>
                  <a:lnTo>
                    <a:pt x="58521" y="1204760"/>
                  </a:lnTo>
                  <a:lnTo>
                    <a:pt x="75895" y="1181074"/>
                  </a:lnTo>
                  <a:close/>
                </a:path>
                <a:path w="310514" h="1298575">
                  <a:moveTo>
                    <a:pt x="77889" y="207886"/>
                  </a:moveTo>
                  <a:lnTo>
                    <a:pt x="72199" y="179133"/>
                  </a:lnTo>
                  <a:lnTo>
                    <a:pt x="33832" y="186715"/>
                  </a:lnTo>
                  <a:lnTo>
                    <a:pt x="39522" y="215493"/>
                  </a:lnTo>
                  <a:lnTo>
                    <a:pt x="77889" y="207886"/>
                  </a:lnTo>
                  <a:close/>
                </a:path>
                <a:path w="310514" h="1298575">
                  <a:moveTo>
                    <a:pt x="89306" y="265353"/>
                  </a:moveTo>
                  <a:lnTo>
                    <a:pt x="83591" y="236639"/>
                  </a:lnTo>
                  <a:lnTo>
                    <a:pt x="45250" y="244259"/>
                  </a:lnTo>
                  <a:lnTo>
                    <a:pt x="50965" y="272999"/>
                  </a:lnTo>
                  <a:lnTo>
                    <a:pt x="89306" y="265353"/>
                  </a:lnTo>
                  <a:close/>
                </a:path>
                <a:path w="310514" h="1298575">
                  <a:moveTo>
                    <a:pt x="100799" y="322770"/>
                  </a:moveTo>
                  <a:lnTo>
                    <a:pt x="95046" y="294068"/>
                  </a:lnTo>
                  <a:lnTo>
                    <a:pt x="56705" y="301739"/>
                  </a:lnTo>
                  <a:lnTo>
                    <a:pt x="62458" y="330466"/>
                  </a:lnTo>
                  <a:lnTo>
                    <a:pt x="100799" y="322770"/>
                  </a:lnTo>
                  <a:close/>
                </a:path>
                <a:path w="310514" h="1298575">
                  <a:moveTo>
                    <a:pt x="108432" y="1226604"/>
                  </a:moveTo>
                  <a:lnTo>
                    <a:pt x="93433" y="1216609"/>
                  </a:lnTo>
                  <a:lnTo>
                    <a:pt x="77914" y="1241513"/>
                  </a:lnTo>
                  <a:lnTo>
                    <a:pt x="91401" y="1250518"/>
                  </a:lnTo>
                  <a:lnTo>
                    <a:pt x="108432" y="1226604"/>
                  </a:lnTo>
                  <a:close/>
                </a:path>
                <a:path w="310514" h="1298575">
                  <a:moveTo>
                    <a:pt x="110553" y="1133690"/>
                  </a:moveTo>
                  <a:lnTo>
                    <a:pt x="89141" y="1119060"/>
                  </a:lnTo>
                  <a:lnTo>
                    <a:pt x="73355" y="1143774"/>
                  </a:lnTo>
                  <a:lnTo>
                    <a:pt x="93243" y="1157389"/>
                  </a:lnTo>
                  <a:lnTo>
                    <a:pt x="110553" y="1133690"/>
                  </a:lnTo>
                  <a:close/>
                </a:path>
                <a:path w="310514" h="1298575">
                  <a:moveTo>
                    <a:pt x="112356" y="380174"/>
                  </a:moveTo>
                  <a:lnTo>
                    <a:pt x="106565" y="351472"/>
                  </a:lnTo>
                  <a:lnTo>
                    <a:pt x="68224" y="359194"/>
                  </a:lnTo>
                  <a:lnTo>
                    <a:pt x="74015" y="387908"/>
                  </a:lnTo>
                  <a:lnTo>
                    <a:pt x="112356" y="380174"/>
                  </a:lnTo>
                  <a:close/>
                </a:path>
                <a:path w="310514" h="1298575">
                  <a:moveTo>
                    <a:pt x="123990" y="437565"/>
                  </a:moveTo>
                  <a:lnTo>
                    <a:pt x="118160" y="408876"/>
                  </a:lnTo>
                  <a:lnTo>
                    <a:pt x="79832" y="416636"/>
                  </a:lnTo>
                  <a:lnTo>
                    <a:pt x="85674" y="445376"/>
                  </a:lnTo>
                  <a:lnTo>
                    <a:pt x="123990" y="437565"/>
                  </a:lnTo>
                  <a:close/>
                </a:path>
                <a:path w="310514" h="1298575">
                  <a:moveTo>
                    <a:pt x="135737" y="494995"/>
                  </a:moveTo>
                  <a:lnTo>
                    <a:pt x="129857" y="466280"/>
                  </a:lnTo>
                  <a:lnTo>
                    <a:pt x="91541" y="474103"/>
                  </a:lnTo>
                  <a:lnTo>
                    <a:pt x="97421" y="502856"/>
                  </a:lnTo>
                  <a:lnTo>
                    <a:pt x="135737" y="494995"/>
                  </a:lnTo>
                  <a:close/>
                </a:path>
                <a:path w="310514" h="1298575">
                  <a:moveTo>
                    <a:pt x="142494" y="1178737"/>
                  </a:moveTo>
                  <a:lnTo>
                    <a:pt x="124460" y="1166736"/>
                  </a:lnTo>
                  <a:lnTo>
                    <a:pt x="108953" y="1191666"/>
                  </a:lnTo>
                  <a:lnTo>
                    <a:pt x="125476" y="1202677"/>
                  </a:lnTo>
                  <a:lnTo>
                    <a:pt x="142494" y="1178737"/>
                  </a:lnTo>
                  <a:close/>
                </a:path>
                <a:path w="310514" h="1298575">
                  <a:moveTo>
                    <a:pt x="145084" y="1086205"/>
                  </a:moveTo>
                  <a:lnTo>
                    <a:pt x="120611" y="1069594"/>
                  </a:lnTo>
                  <a:lnTo>
                    <a:pt x="104902" y="1094333"/>
                  </a:lnTo>
                  <a:lnTo>
                    <a:pt x="127850" y="1109954"/>
                  </a:lnTo>
                  <a:lnTo>
                    <a:pt x="145084" y="1086205"/>
                  </a:lnTo>
                  <a:close/>
                </a:path>
                <a:path w="310514" h="1298575">
                  <a:moveTo>
                    <a:pt x="145084" y="28905"/>
                  </a:moveTo>
                  <a:lnTo>
                    <a:pt x="140538" y="0"/>
                  </a:lnTo>
                  <a:lnTo>
                    <a:pt x="101904" y="6032"/>
                  </a:lnTo>
                  <a:lnTo>
                    <a:pt x="106451" y="35013"/>
                  </a:lnTo>
                  <a:lnTo>
                    <a:pt x="145084" y="28905"/>
                  </a:lnTo>
                  <a:close/>
                </a:path>
                <a:path w="310514" h="1298575">
                  <a:moveTo>
                    <a:pt x="147574" y="552437"/>
                  </a:moveTo>
                  <a:lnTo>
                    <a:pt x="141643" y="523722"/>
                  </a:lnTo>
                  <a:lnTo>
                    <a:pt x="103339" y="531622"/>
                  </a:lnTo>
                  <a:lnTo>
                    <a:pt x="109296" y="560374"/>
                  </a:lnTo>
                  <a:lnTo>
                    <a:pt x="147574" y="552437"/>
                  </a:lnTo>
                  <a:close/>
                </a:path>
                <a:path w="310514" h="1298575">
                  <a:moveTo>
                    <a:pt x="154266" y="86753"/>
                  </a:moveTo>
                  <a:lnTo>
                    <a:pt x="149656" y="57823"/>
                  </a:lnTo>
                  <a:lnTo>
                    <a:pt x="111036" y="63944"/>
                  </a:lnTo>
                  <a:lnTo>
                    <a:pt x="115658" y="92913"/>
                  </a:lnTo>
                  <a:lnTo>
                    <a:pt x="154266" y="86753"/>
                  </a:lnTo>
                  <a:close/>
                </a:path>
                <a:path w="310514" h="1298575">
                  <a:moveTo>
                    <a:pt x="159562" y="609854"/>
                  </a:moveTo>
                  <a:lnTo>
                    <a:pt x="153555" y="581177"/>
                  </a:lnTo>
                  <a:lnTo>
                    <a:pt x="115277" y="589153"/>
                  </a:lnTo>
                  <a:lnTo>
                    <a:pt x="121285" y="617893"/>
                  </a:lnTo>
                  <a:lnTo>
                    <a:pt x="159562" y="609854"/>
                  </a:lnTo>
                  <a:close/>
                </a:path>
                <a:path w="310514" h="1298575">
                  <a:moveTo>
                    <a:pt x="163537" y="144589"/>
                  </a:moveTo>
                  <a:lnTo>
                    <a:pt x="158889" y="115658"/>
                  </a:lnTo>
                  <a:lnTo>
                    <a:pt x="120281" y="121856"/>
                  </a:lnTo>
                  <a:lnTo>
                    <a:pt x="124929" y="150812"/>
                  </a:lnTo>
                  <a:lnTo>
                    <a:pt x="163537" y="144589"/>
                  </a:lnTo>
                  <a:close/>
                </a:path>
                <a:path w="310514" h="1298575">
                  <a:moveTo>
                    <a:pt x="171678" y="667181"/>
                  </a:moveTo>
                  <a:lnTo>
                    <a:pt x="165595" y="638530"/>
                  </a:lnTo>
                  <a:lnTo>
                    <a:pt x="127330" y="646607"/>
                  </a:lnTo>
                  <a:lnTo>
                    <a:pt x="133438" y="675335"/>
                  </a:lnTo>
                  <a:lnTo>
                    <a:pt x="171678" y="667181"/>
                  </a:lnTo>
                  <a:close/>
                </a:path>
                <a:path w="310514" h="1298575">
                  <a:moveTo>
                    <a:pt x="172897" y="202463"/>
                  </a:moveTo>
                  <a:lnTo>
                    <a:pt x="168211" y="173520"/>
                  </a:lnTo>
                  <a:lnTo>
                    <a:pt x="129603" y="179768"/>
                  </a:lnTo>
                  <a:lnTo>
                    <a:pt x="134302" y="208737"/>
                  </a:lnTo>
                  <a:lnTo>
                    <a:pt x="172897" y="202463"/>
                  </a:lnTo>
                  <a:close/>
                </a:path>
                <a:path w="310514" h="1298575">
                  <a:moveTo>
                    <a:pt x="176479" y="1130858"/>
                  </a:moveTo>
                  <a:lnTo>
                    <a:pt x="155435" y="1116888"/>
                  </a:lnTo>
                  <a:lnTo>
                    <a:pt x="139954" y="1141818"/>
                  </a:lnTo>
                  <a:lnTo>
                    <a:pt x="159486" y="1154798"/>
                  </a:lnTo>
                  <a:lnTo>
                    <a:pt x="176479" y="1130858"/>
                  </a:lnTo>
                  <a:close/>
                </a:path>
                <a:path w="310514" h="1298575">
                  <a:moveTo>
                    <a:pt x="179463" y="1038555"/>
                  </a:moveTo>
                  <a:lnTo>
                    <a:pt x="151892" y="1020038"/>
                  </a:lnTo>
                  <a:lnTo>
                    <a:pt x="136309" y="1044790"/>
                  </a:lnTo>
                  <a:lnTo>
                    <a:pt x="162318" y="1062367"/>
                  </a:lnTo>
                  <a:lnTo>
                    <a:pt x="179463" y="1038555"/>
                  </a:lnTo>
                  <a:close/>
                </a:path>
                <a:path w="310514" h="1298575">
                  <a:moveTo>
                    <a:pt x="182359" y="260261"/>
                  </a:moveTo>
                  <a:lnTo>
                    <a:pt x="177622" y="231368"/>
                  </a:lnTo>
                  <a:lnTo>
                    <a:pt x="139026" y="237680"/>
                  </a:lnTo>
                  <a:lnTo>
                    <a:pt x="143764" y="266598"/>
                  </a:lnTo>
                  <a:lnTo>
                    <a:pt x="182359" y="260261"/>
                  </a:lnTo>
                  <a:close/>
                </a:path>
                <a:path w="310514" h="1298575">
                  <a:moveTo>
                    <a:pt x="183984" y="724458"/>
                  </a:moveTo>
                  <a:lnTo>
                    <a:pt x="177800" y="695833"/>
                  </a:lnTo>
                  <a:lnTo>
                    <a:pt x="139573" y="704049"/>
                  </a:lnTo>
                  <a:lnTo>
                    <a:pt x="145783" y="732764"/>
                  </a:lnTo>
                  <a:lnTo>
                    <a:pt x="183984" y="724458"/>
                  </a:lnTo>
                  <a:close/>
                </a:path>
                <a:path w="310514" h="1298575">
                  <a:moveTo>
                    <a:pt x="191884" y="318033"/>
                  </a:moveTo>
                  <a:lnTo>
                    <a:pt x="187109" y="289153"/>
                  </a:lnTo>
                  <a:lnTo>
                    <a:pt x="148526" y="295516"/>
                  </a:lnTo>
                  <a:lnTo>
                    <a:pt x="153314" y="324421"/>
                  </a:lnTo>
                  <a:lnTo>
                    <a:pt x="191884" y="318033"/>
                  </a:lnTo>
                  <a:close/>
                </a:path>
                <a:path w="310514" h="1298575">
                  <a:moveTo>
                    <a:pt x="196570" y="781646"/>
                  </a:moveTo>
                  <a:lnTo>
                    <a:pt x="190246" y="753059"/>
                  </a:lnTo>
                  <a:lnTo>
                    <a:pt x="152057" y="761453"/>
                  </a:lnTo>
                  <a:lnTo>
                    <a:pt x="158407" y="790155"/>
                  </a:lnTo>
                  <a:lnTo>
                    <a:pt x="196570" y="781646"/>
                  </a:lnTo>
                  <a:close/>
                </a:path>
                <a:path w="310514" h="1298575">
                  <a:moveTo>
                    <a:pt x="201498" y="375767"/>
                  </a:moveTo>
                  <a:lnTo>
                    <a:pt x="196684" y="346900"/>
                  </a:lnTo>
                  <a:lnTo>
                    <a:pt x="158102" y="353339"/>
                  </a:lnTo>
                  <a:lnTo>
                    <a:pt x="162941" y="382244"/>
                  </a:lnTo>
                  <a:lnTo>
                    <a:pt x="201498" y="375767"/>
                  </a:lnTo>
                  <a:close/>
                </a:path>
                <a:path w="310514" h="1298575">
                  <a:moveTo>
                    <a:pt x="209537" y="838682"/>
                  </a:moveTo>
                  <a:lnTo>
                    <a:pt x="202996" y="810196"/>
                  </a:lnTo>
                  <a:lnTo>
                    <a:pt x="164858" y="818857"/>
                  </a:lnTo>
                  <a:lnTo>
                    <a:pt x="171450" y="847547"/>
                  </a:lnTo>
                  <a:lnTo>
                    <a:pt x="209537" y="838682"/>
                  </a:lnTo>
                  <a:close/>
                </a:path>
                <a:path w="310514" h="1298575">
                  <a:moveTo>
                    <a:pt x="210413" y="1082941"/>
                  </a:moveTo>
                  <a:lnTo>
                    <a:pt x="186321" y="1066990"/>
                  </a:lnTo>
                  <a:lnTo>
                    <a:pt x="170878" y="1091958"/>
                  </a:lnTo>
                  <a:lnTo>
                    <a:pt x="193446" y="1106919"/>
                  </a:lnTo>
                  <a:lnTo>
                    <a:pt x="210413" y="1082941"/>
                  </a:lnTo>
                  <a:close/>
                </a:path>
                <a:path w="310514" h="1298575">
                  <a:moveTo>
                    <a:pt x="211251" y="433527"/>
                  </a:moveTo>
                  <a:lnTo>
                    <a:pt x="206362" y="404647"/>
                  </a:lnTo>
                  <a:lnTo>
                    <a:pt x="167805" y="411149"/>
                  </a:lnTo>
                  <a:lnTo>
                    <a:pt x="172694" y="440067"/>
                  </a:lnTo>
                  <a:lnTo>
                    <a:pt x="211251" y="433527"/>
                  </a:lnTo>
                  <a:close/>
                </a:path>
                <a:path w="310514" h="1298575">
                  <a:moveTo>
                    <a:pt x="213588" y="990663"/>
                  </a:moveTo>
                  <a:lnTo>
                    <a:pt x="182829" y="970356"/>
                  </a:lnTo>
                  <a:lnTo>
                    <a:pt x="167386" y="995260"/>
                  </a:lnTo>
                  <a:lnTo>
                    <a:pt x="196532" y="1014704"/>
                  </a:lnTo>
                  <a:lnTo>
                    <a:pt x="213588" y="990663"/>
                  </a:lnTo>
                  <a:close/>
                </a:path>
                <a:path w="310514" h="1298575">
                  <a:moveTo>
                    <a:pt x="221119" y="491286"/>
                  </a:moveTo>
                  <a:lnTo>
                    <a:pt x="216166" y="462394"/>
                  </a:lnTo>
                  <a:lnTo>
                    <a:pt x="177634" y="468985"/>
                  </a:lnTo>
                  <a:lnTo>
                    <a:pt x="182587" y="497916"/>
                  </a:lnTo>
                  <a:lnTo>
                    <a:pt x="221119" y="491286"/>
                  </a:lnTo>
                  <a:close/>
                </a:path>
                <a:path w="310514" h="1298575">
                  <a:moveTo>
                    <a:pt x="223177" y="895426"/>
                  </a:moveTo>
                  <a:lnTo>
                    <a:pt x="216230" y="867130"/>
                  </a:lnTo>
                  <a:lnTo>
                    <a:pt x="178206" y="876236"/>
                  </a:lnTo>
                  <a:lnTo>
                    <a:pt x="185254" y="904951"/>
                  </a:lnTo>
                  <a:lnTo>
                    <a:pt x="223177" y="895426"/>
                  </a:lnTo>
                  <a:close/>
                </a:path>
                <a:path w="310514" h="1298575">
                  <a:moveTo>
                    <a:pt x="231152" y="549071"/>
                  </a:moveTo>
                  <a:lnTo>
                    <a:pt x="226123" y="520166"/>
                  </a:lnTo>
                  <a:lnTo>
                    <a:pt x="187591" y="526859"/>
                  </a:lnTo>
                  <a:lnTo>
                    <a:pt x="192633" y="555815"/>
                  </a:lnTo>
                  <a:lnTo>
                    <a:pt x="231152" y="549071"/>
                  </a:lnTo>
                  <a:close/>
                </a:path>
                <a:path w="310514" h="1298575">
                  <a:moveTo>
                    <a:pt x="239014" y="954278"/>
                  </a:moveTo>
                  <a:lnTo>
                    <a:pt x="236499" y="944410"/>
                  </a:lnTo>
                  <a:lnTo>
                    <a:pt x="235165" y="939800"/>
                  </a:lnTo>
                  <a:lnTo>
                    <a:pt x="230479" y="923480"/>
                  </a:lnTo>
                  <a:lnTo>
                    <a:pt x="192747" y="933754"/>
                  </a:lnTo>
                  <a:lnTo>
                    <a:pt x="199237" y="956233"/>
                  </a:lnTo>
                  <a:lnTo>
                    <a:pt x="200494" y="947013"/>
                  </a:lnTo>
                  <a:lnTo>
                    <a:pt x="230505" y="966533"/>
                  </a:lnTo>
                  <a:lnTo>
                    <a:pt x="239014" y="954278"/>
                  </a:lnTo>
                  <a:close/>
                </a:path>
                <a:path w="310514" h="1298575">
                  <a:moveTo>
                    <a:pt x="241350" y="606818"/>
                  </a:moveTo>
                  <a:lnTo>
                    <a:pt x="236232" y="577977"/>
                  </a:lnTo>
                  <a:lnTo>
                    <a:pt x="197713" y="584771"/>
                  </a:lnTo>
                  <a:lnTo>
                    <a:pt x="202857" y="613689"/>
                  </a:lnTo>
                  <a:lnTo>
                    <a:pt x="241350" y="606818"/>
                  </a:lnTo>
                  <a:close/>
                </a:path>
                <a:path w="310514" h="1298575">
                  <a:moveTo>
                    <a:pt x="244309" y="1034923"/>
                  </a:moveTo>
                  <a:lnTo>
                    <a:pt x="217170" y="1017016"/>
                  </a:lnTo>
                  <a:lnTo>
                    <a:pt x="201752" y="1042022"/>
                  </a:lnTo>
                  <a:lnTo>
                    <a:pt x="227368" y="1058938"/>
                  </a:lnTo>
                  <a:lnTo>
                    <a:pt x="244309" y="1034923"/>
                  </a:lnTo>
                  <a:close/>
                </a:path>
                <a:path w="310514" h="1298575">
                  <a:moveTo>
                    <a:pt x="251752" y="664464"/>
                  </a:moveTo>
                  <a:lnTo>
                    <a:pt x="246519" y="635647"/>
                  </a:lnTo>
                  <a:lnTo>
                    <a:pt x="208051" y="642594"/>
                  </a:lnTo>
                  <a:lnTo>
                    <a:pt x="213296" y="671487"/>
                  </a:lnTo>
                  <a:lnTo>
                    <a:pt x="251752" y="664464"/>
                  </a:lnTo>
                  <a:close/>
                </a:path>
                <a:path w="310514" h="1298575">
                  <a:moveTo>
                    <a:pt x="262445" y="722020"/>
                  </a:moveTo>
                  <a:lnTo>
                    <a:pt x="257060" y="693242"/>
                  </a:lnTo>
                  <a:lnTo>
                    <a:pt x="218617" y="700392"/>
                  </a:lnTo>
                  <a:lnTo>
                    <a:pt x="224028" y="729272"/>
                  </a:lnTo>
                  <a:lnTo>
                    <a:pt x="262445" y="722020"/>
                  </a:lnTo>
                  <a:close/>
                </a:path>
                <a:path w="310514" h="1298575">
                  <a:moveTo>
                    <a:pt x="273507" y="779462"/>
                  </a:moveTo>
                  <a:lnTo>
                    <a:pt x="267931" y="750773"/>
                  </a:lnTo>
                  <a:lnTo>
                    <a:pt x="229527" y="758164"/>
                  </a:lnTo>
                  <a:lnTo>
                    <a:pt x="235153" y="787031"/>
                  </a:lnTo>
                  <a:lnTo>
                    <a:pt x="273507" y="779462"/>
                  </a:lnTo>
                  <a:close/>
                </a:path>
                <a:path w="310514" h="1298575">
                  <a:moveTo>
                    <a:pt x="278066" y="986853"/>
                  </a:moveTo>
                  <a:lnTo>
                    <a:pt x="247840" y="967066"/>
                  </a:lnTo>
                  <a:lnTo>
                    <a:pt x="232498" y="992085"/>
                  </a:lnTo>
                  <a:lnTo>
                    <a:pt x="261175" y="1010945"/>
                  </a:lnTo>
                  <a:lnTo>
                    <a:pt x="278066" y="986853"/>
                  </a:lnTo>
                  <a:close/>
                </a:path>
                <a:path w="310514" h="1298575">
                  <a:moveTo>
                    <a:pt x="285165" y="836714"/>
                  </a:moveTo>
                  <a:lnTo>
                    <a:pt x="279260" y="808126"/>
                  </a:lnTo>
                  <a:lnTo>
                    <a:pt x="240931" y="815911"/>
                  </a:lnTo>
                  <a:lnTo>
                    <a:pt x="246913" y="844791"/>
                  </a:lnTo>
                  <a:lnTo>
                    <a:pt x="285165" y="836714"/>
                  </a:lnTo>
                  <a:close/>
                </a:path>
                <a:path w="310514" h="1298575">
                  <a:moveTo>
                    <a:pt x="297853" y="893457"/>
                  </a:moveTo>
                  <a:lnTo>
                    <a:pt x="291325" y="865187"/>
                  </a:lnTo>
                  <a:lnTo>
                    <a:pt x="253161" y="873683"/>
                  </a:lnTo>
                  <a:lnTo>
                    <a:pt x="259842" y="902639"/>
                  </a:lnTo>
                  <a:lnTo>
                    <a:pt x="297853" y="893457"/>
                  </a:lnTo>
                  <a:close/>
                </a:path>
                <a:path w="310514" h="1298575">
                  <a:moveTo>
                    <a:pt x="310337" y="940498"/>
                  </a:moveTo>
                  <a:lnTo>
                    <a:pt x="307708" y="930414"/>
                  </a:lnTo>
                  <a:lnTo>
                    <a:pt x="305015" y="921181"/>
                  </a:lnTo>
                  <a:lnTo>
                    <a:pt x="272186" y="930414"/>
                  </a:lnTo>
                  <a:lnTo>
                    <a:pt x="272796" y="926071"/>
                  </a:lnTo>
                  <a:lnTo>
                    <a:pt x="269748" y="931100"/>
                  </a:lnTo>
                  <a:lnTo>
                    <a:pt x="267360" y="931760"/>
                  </a:lnTo>
                  <a:lnTo>
                    <a:pt x="267995" y="933970"/>
                  </a:lnTo>
                  <a:lnTo>
                    <a:pt x="263105" y="942035"/>
                  </a:lnTo>
                  <a:lnTo>
                    <a:pt x="294894" y="962736"/>
                  </a:lnTo>
                  <a:lnTo>
                    <a:pt x="308940" y="942505"/>
                  </a:lnTo>
                  <a:lnTo>
                    <a:pt x="310337" y="940498"/>
                  </a:lnTo>
                  <a:close/>
                </a:path>
              </a:pathLst>
            </a:custGeom>
            <a:solidFill>
              <a:srgbClr val="9C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59223" y="3786505"/>
              <a:ext cx="19875" cy="1567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89335" y="3491484"/>
              <a:ext cx="183680" cy="38931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1992" y="3163201"/>
              <a:ext cx="63017" cy="964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2030" y="3163532"/>
              <a:ext cx="229667" cy="3711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1449" y="4714582"/>
              <a:ext cx="4330" cy="597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4644" y="4700816"/>
              <a:ext cx="91185" cy="2831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29116" y="4708741"/>
              <a:ext cx="1692046" cy="3714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7249" y="5538673"/>
              <a:ext cx="153085" cy="5031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65209" y="4960937"/>
              <a:ext cx="1629791" cy="6281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63290" y="4195165"/>
              <a:ext cx="1078932" cy="45970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80461" y="3958958"/>
              <a:ext cx="1821395" cy="3880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7771" y="4130344"/>
              <a:ext cx="745934" cy="22058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13859" y="4983988"/>
              <a:ext cx="80784" cy="676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9049" y="5047411"/>
              <a:ext cx="259511" cy="7339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48556" y="4700143"/>
              <a:ext cx="432904" cy="3842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66" y="4349445"/>
              <a:ext cx="52057" cy="22707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04562" y="4124596"/>
              <a:ext cx="38328" cy="9486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1162" y="4685944"/>
              <a:ext cx="261112" cy="8169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53941" y="4036491"/>
              <a:ext cx="388950" cy="65585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56607" y="4012996"/>
              <a:ext cx="86283" cy="19415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004" y="3210318"/>
            <a:ext cx="39604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Okul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kıyafetimi </a:t>
            </a: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maskemle</a:t>
            </a:r>
            <a:r>
              <a:rPr sz="15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tamamladıktan 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okul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çantama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gün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boyu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hijyenimi 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sağlayabileceğim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eşyalarımı 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yerle</a:t>
            </a:r>
            <a:r>
              <a:rPr sz="1500" b="1" spc="5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tiririm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.  </a:t>
            </a:r>
            <a:r>
              <a:rPr sz="1500" spc="80" dirty="0">
                <a:solidFill>
                  <a:srgbClr val="231F20"/>
                </a:solidFill>
                <a:latin typeface="Calibri"/>
                <a:cs typeface="Calibri"/>
              </a:rPr>
              <a:t>(Maske,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mendil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vs.)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663" y="4886718"/>
            <a:ext cx="377126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2540" algn="ctr">
              <a:lnSpc>
                <a:spcPts val="1650"/>
              </a:lnSpc>
              <a:spcBef>
                <a:spcPts val="105"/>
              </a:spcBef>
            </a:pP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Okula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araç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gereçlerim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hijyen 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malzemelerim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dışında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herhangi</a:t>
            </a:r>
            <a:r>
              <a:rPr sz="15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bir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eşya  </a:t>
            </a:r>
            <a:r>
              <a:rPr sz="1500" spc="70" dirty="0">
                <a:solidFill>
                  <a:srgbClr val="231F20"/>
                </a:solidFill>
                <a:latin typeface="Calibri"/>
                <a:cs typeface="Calibri"/>
              </a:rPr>
              <a:t>(top,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oyuncak 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vs.)</a:t>
            </a:r>
            <a:r>
              <a:rPr sz="15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getirmem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25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5119" y="3210318"/>
            <a:ext cx="3723004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146685">
              <a:lnSpc>
                <a:spcPts val="1650"/>
              </a:lnSpc>
              <a:spcBef>
                <a:spcPts val="105"/>
              </a:spcBef>
            </a:pP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Okula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gitmeden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önce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ateşimi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ölçtürür 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ateşimin yüksek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olmadığından</a:t>
            </a:r>
            <a:r>
              <a:rPr sz="1500" spc="-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-60" dirty="0">
                <a:solidFill>
                  <a:srgbClr val="231F20"/>
                </a:solidFill>
                <a:latin typeface="Verdana"/>
                <a:cs typeface="Verdana"/>
              </a:rPr>
              <a:t>emin</a:t>
            </a:r>
            <a:endParaRPr sz="1500">
              <a:latin typeface="Verdana"/>
              <a:cs typeface="Verdana"/>
            </a:endParaRPr>
          </a:p>
          <a:p>
            <a:pPr marR="24765" algn="ctr">
              <a:lnSpc>
                <a:spcPts val="1620"/>
              </a:lnSpc>
            </a:pPr>
            <a:r>
              <a:rPr sz="1500" b="1" spc="-65" dirty="0">
                <a:solidFill>
                  <a:srgbClr val="231F20"/>
                </a:solidFill>
                <a:latin typeface="Verdana"/>
                <a:cs typeface="Verdana"/>
              </a:rPr>
              <a:t>olurum</a:t>
            </a:r>
            <a:r>
              <a:rPr sz="1500" spc="-6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4977" y="4677168"/>
            <a:ext cx="323024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376555">
              <a:lnSpc>
                <a:spcPts val="1650"/>
              </a:lnSpc>
              <a:spcBef>
                <a:spcPts val="105"/>
              </a:spcBef>
            </a:pP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Eğer kendimi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hâlsiz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hasta 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hissediyorsam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231F20"/>
                </a:solidFill>
                <a:latin typeface="Calibri"/>
                <a:cs typeface="Calibri"/>
              </a:rPr>
              <a:t>durumu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-60" dirty="0">
                <a:solidFill>
                  <a:srgbClr val="231F20"/>
                </a:solidFill>
                <a:latin typeface="Verdana"/>
                <a:cs typeface="Verdana"/>
              </a:rPr>
              <a:t>ailemle</a:t>
            </a:r>
            <a:endParaRPr sz="1500">
              <a:latin typeface="Verdana"/>
              <a:cs typeface="Verdana"/>
            </a:endParaRPr>
          </a:p>
          <a:p>
            <a:pPr algn="ctr">
              <a:lnSpc>
                <a:spcPts val="1620"/>
              </a:lnSpc>
            </a:pPr>
            <a:r>
              <a:rPr sz="1500" b="1" spc="-20" dirty="0">
                <a:solidFill>
                  <a:srgbClr val="231F20"/>
                </a:solidFill>
                <a:latin typeface="Verdana"/>
                <a:cs typeface="Verdana"/>
              </a:rPr>
              <a:t>payla</a:t>
            </a:r>
            <a:r>
              <a:rPr sz="1500" b="1" spc="-20" dirty="0">
                <a:solidFill>
                  <a:srgbClr val="231F20"/>
                </a:solidFill>
                <a:latin typeface="Calibri"/>
                <a:cs typeface="Calibri"/>
              </a:rPr>
              <a:t>şı</a:t>
            </a:r>
            <a:r>
              <a:rPr sz="1500" b="1" spc="-20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500" b="1" spc="-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-20" dirty="0">
                <a:solidFill>
                  <a:srgbClr val="231F20"/>
                </a:solidFill>
                <a:latin typeface="Verdana"/>
                <a:cs typeface="Verdana"/>
              </a:rPr>
              <a:t>m</a:t>
            </a:r>
            <a:r>
              <a:rPr sz="1500" spc="-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956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98" y="2856050"/>
            <a:ext cx="1558455" cy="2939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2272" y="2722199"/>
            <a:ext cx="1587725" cy="3073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87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27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79"/>
            <a:ext cx="165100" cy="246379"/>
            <a:chOff x="4911947" y="438079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75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9"/>
                  </a:lnTo>
                  <a:lnTo>
                    <a:pt x="23252" y="13120"/>
                  </a:lnTo>
                  <a:lnTo>
                    <a:pt x="11464" y="23919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9"/>
                  </a:lnTo>
                  <a:lnTo>
                    <a:pt x="141816" y="13120"/>
                  </a:lnTo>
                  <a:lnTo>
                    <a:pt x="128025" y="5039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79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82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45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01"/>
                  </a:lnTo>
                  <a:lnTo>
                    <a:pt x="91897" y="84467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54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16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50"/>
                  </a:lnTo>
                  <a:lnTo>
                    <a:pt x="3845" y="40297"/>
                  </a:lnTo>
                  <a:lnTo>
                    <a:pt x="14331" y="55851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1"/>
                  </a:lnTo>
                  <a:lnTo>
                    <a:pt x="94010" y="40297"/>
                  </a:lnTo>
                  <a:lnTo>
                    <a:pt x="97853" y="21250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956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3619258"/>
            <a:ext cx="310197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spc="-5" dirty="0"/>
              <a:t>OKULA  </a:t>
            </a:r>
            <a:r>
              <a:rPr sz="4000" spc="-75" dirty="0"/>
              <a:t>GİDERKEN…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29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7885" y="2686443"/>
            <a:ext cx="372427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Merdivenleri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kullanırken,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tırabzanlara</a:t>
            </a:r>
            <a:r>
              <a:rPr sz="15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duvarlara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dokunmam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725" y="3943743"/>
            <a:ext cx="385317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ts val="1650"/>
              </a:lnSpc>
              <a:spcBef>
                <a:spcPts val="105"/>
              </a:spcBef>
            </a:pP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Servise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binerken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yüzeylere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arkadaşlarıma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temas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etmemeye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dikkat  ederek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benim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ayrılan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sosyal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mesafesi 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korunmuş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koltuğa</a:t>
            </a:r>
            <a:r>
              <a:rPr sz="15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otururum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375" y="5620143"/>
            <a:ext cx="35115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</a:pP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Okula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giderken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hiçbir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nesne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kişiyle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fiziksel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temas</a:t>
            </a:r>
            <a:r>
              <a:rPr sz="1500" b="1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kurmam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0498" y="2983280"/>
            <a:ext cx="3679649" cy="267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87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31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79"/>
            <a:ext cx="165100" cy="246379"/>
            <a:chOff x="4911947" y="438079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75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9"/>
                  </a:lnTo>
                  <a:lnTo>
                    <a:pt x="23252" y="13120"/>
                  </a:lnTo>
                  <a:lnTo>
                    <a:pt x="11464" y="23919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9"/>
                  </a:lnTo>
                  <a:lnTo>
                    <a:pt x="141816" y="13120"/>
                  </a:lnTo>
                  <a:lnTo>
                    <a:pt x="128025" y="5039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79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82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45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01"/>
                  </a:lnTo>
                  <a:lnTo>
                    <a:pt x="91897" y="84467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54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16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50"/>
                  </a:lnTo>
                  <a:lnTo>
                    <a:pt x="3845" y="40297"/>
                  </a:lnTo>
                  <a:lnTo>
                    <a:pt x="14331" y="55851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1"/>
                  </a:lnTo>
                  <a:lnTo>
                    <a:pt x="94010" y="40297"/>
                  </a:lnTo>
                  <a:lnTo>
                    <a:pt x="97853" y="21250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3952633"/>
            <a:ext cx="3860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OKUL</a:t>
            </a:r>
            <a:r>
              <a:rPr sz="4000" spc="-200" dirty="0"/>
              <a:t>D</a:t>
            </a:r>
            <a:r>
              <a:rPr sz="4000" spc="-505" dirty="0"/>
              <a:t>A</a:t>
            </a:r>
            <a:r>
              <a:rPr sz="4000" spc="-90" dirty="0"/>
              <a:t>YKEN…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33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1906" y="2476893"/>
            <a:ext cx="35966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ts val="1650"/>
              </a:lnSpc>
              <a:spcBef>
                <a:spcPts val="105"/>
              </a:spcBef>
            </a:pP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Okula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geldikten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bana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en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yakın 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lavaboda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ellerimi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yıkarım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ya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okulda  </a:t>
            </a: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bizim</a:t>
            </a:r>
            <a:r>
              <a:rPr sz="1500" spc="-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hazırlanan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hijyen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standında 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dezenfekte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ederim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177" y="4153293"/>
            <a:ext cx="368617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Okulda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sağlık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hijyen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ile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ilgili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görsel,  </a:t>
            </a:r>
            <a:r>
              <a:rPr sz="1500" spc="70" dirty="0">
                <a:solidFill>
                  <a:srgbClr val="231F20"/>
                </a:solidFill>
                <a:latin typeface="Calibri"/>
                <a:cs typeface="Calibri"/>
              </a:rPr>
              <a:t>işitsel,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dokunsal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uyarılara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dikkat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eder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bunlara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uygun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hareket</a:t>
            </a:r>
            <a:r>
              <a:rPr sz="1500" b="1" spc="-3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ederim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923" y="5620143"/>
            <a:ext cx="3932554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Kendimi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hâlsiz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hasta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hissediyorsam  </a:t>
            </a:r>
            <a:r>
              <a:rPr sz="1500" spc="204" dirty="0">
                <a:solidFill>
                  <a:srgbClr val="231F20"/>
                </a:solidFill>
                <a:latin typeface="Calibri"/>
                <a:cs typeface="Calibri"/>
              </a:rPr>
              <a:t>hemen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öğretmenime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ya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idaresine 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haber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ahoma"/>
                <a:cs typeface="Tahoma"/>
              </a:rPr>
              <a:t>veririm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053" y="2559449"/>
            <a:ext cx="3326129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Sınıfıma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geçince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bana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ayrılan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231F20"/>
                </a:solidFill>
                <a:latin typeface="Calibri"/>
                <a:cs typeface="Calibri"/>
              </a:rPr>
              <a:t>sıraya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otururum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903" y="4083431"/>
            <a:ext cx="3740785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Sınıfta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her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zaman</a:t>
            </a:r>
            <a:r>
              <a:rPr sz="1500" spc="-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ayn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rada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otururum.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978" y="5353418"/>
            <a:ext cx="3914775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Sınıfa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girdikten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ders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boyunca 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yüksek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sesle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konuşmam,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bağırmam, 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hapşırırken/öksürürken 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maskemi</a:t>
            </a:r>
            <a:r>
              <a:rPr sz="1500" b="1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açmam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97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35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66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3608" y="1543449"/>
            <a:ext cx="3592829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Arkadaşlarımla </a:t>
            </a:r>
            <a:r>
              <a:rPr sz="1500" b="1" spc="-20" dirty="0">
                <a:solidFill>
                  <a:srgbClr val="231F20"/>
                </a:solidFill>
                <a:latin typeface="Tahoma"/>
                <a:cs typeface="Tahoma"/>
              </a:rPr>
              <a:t>yiyecek,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içecek </a:t>
            </a:r>
            <a:r>
              <a:rPr sz="1500" b="1" spc="-30" dirty="0">
                <a:solidFill>
                  <a:srgbClr val="231F20"/>
                </a:solidFill>
                <a:latin typeface="Tahoma"/>
                <a:cs typeface="Tahoma"/>
              </a:rPr>
              <a:t>ve</a:t>
            </a:r>
            <a:r>
              <a:rPr sz="1500" b="1" spc="-3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Tahoma"/>
                <a:cs typeface="Tahoma"/>
              </a:rPr>
              <a:t>araç 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gereç </a:t>
            </a:r>
            <a:r>
              <a:rPr sz="1500" spc="85" dirty="0">
                <a:solidFill>
                  <a:srgbClr val="231F20"/>
                </a:solidFill>
                <a:latin typeface="Calibri"/>
                <a:cs typeface="Calibri"/>
              </a:rPr>
              <a:t>alışverişi</a:t>
            </a:r>
            <a:r>
              <a:rPr sz="15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yapmam.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34" y="3067431"/>
            <a:ext cx="3708400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Eşyalarımı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yere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düşürmemeye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özen 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gösteririm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Eşyalarım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yere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düşerse 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mutlaka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dezenfekte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ederek</a:t>
            </a:r>
            <a:r>
              <a:rPr sz="1500" b="1" spc="-3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kullan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716" y="4845405"/>
            <a:ext cx="3851275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Tuvalet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lavaboları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kullanırken  </a:t>
            </a:r>
            <a:r>
              <a:rPr sz="1500" spc="245" dirty="0">
                <a:solidFill>
                  <a:srgbClr val="231F20"/>
                </a:solidFill>
                <a:latin typeface="Calibri"/>
                <a:cs typeface="Calibri"/>
              </a:rPr>
              <a:t>mümkün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olduğunca</a:t>
            </a:r>
            <a:r>
              <a:rPr sz="15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yüzeylere</a:t>
            </a:r>
            <a:r>
              <a:rPr sz="15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peçete</a:t>
            </a:r>
            <a:r>
              <a:rPr sz="1500" b="1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ile 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dokunurum.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8625" y="6623380"/>
            <a:ext cx="3855085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Okulun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ortak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kullanım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alanlarında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231F20"/>
                </a:solidFill>
                <a:latin typeface="Tahoma"/>
                <a:cs typeface="Tahoma"/>
              </a:rPr>
              <a:t>sosyal 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mesafe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kurallar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na</a:t>
            </a:r>
            <a:r>
              <a:rPr sz="1500" b="1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uyar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78"/>
            <a:ext cx="1932939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71"/>
            <a:ext cx="165100" cy="246379"/>
            <a:chOff x="4911947" y="438071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62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9"/>
                  </a:lnTo>
                  <a:lnTo>
                    <a:pt x="23252" y="13120"/>
                  </a:lnTo>
                  <a:lnTo>
                    <a:pt x="11464" y="23919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9"/>
                  </a:lnTo>
                  <a:lnTo>
                    <a:pt x="141816" y="13120"/>
                  </a:lnTo>
                  <a:lnTo>
                    <a:pt x="128025" y="5039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71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4"/>
                  </a:lnTo>
                  <a:lnTo>
                    <a:pt x="46317" y="5349"/>
                  </a:lnTo>
                  <a:lnTo>
                    <a:pt x="37922" y="11076"/>
                  </a:lnTo>
                  <a:lnTo>
                    <a:pt x="23161" y="14056"/>
                  </a:lnTo>
                  <a:lnTo>
                    <a:pt x="11107" y="22184"/>
                  </a:lnTo>
                  <a:lnTo>
                    <a:pt x="2980" y="34238"/>
                  </a:lnTo>
                  <a:lnTo>
                    <a:pt x="0" y="48998"/>
                  </a:lnTo>
                  <a:lnTo>
                    <a:pt x="0" y="169686"/>
                  </a:lnTo>
                  <a:lnTo>
                    <a:pt x="5054" y="174741"/>
                  </a:lnTo>
                  <a:lnTo>
                    <a:pt x="120142" y="174741"/>
                  </a:lnTo>
                  <a:lnTo>
                    <a:pt x="125196" y="169686"/>
                  </a:lnTo>
                  <a:lnTo>
                    <a:pt x="125196" y="45379"/>
                  </a:lnTo>
                  <a:lnTo>
                    <a:pt x="98878" y="6450"/>
                  </a:lnTo>
                  <a:lnTo>
                    <a:pt x="75704" y="573"/>
                  </a:lnTo>
                  <a:lnTo>
                    <a:pt x="65559" y="0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70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32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01"/>
                  </a:lnTo>
                  <a:lnTo>
                    <a:pt x="91897" y="84467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41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03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62"/>
                  </a:lnTo>
                  <a:lnTo>
                    <a:pt x="3845" y="40302"/>
                  </a:lnTo>
                  <a:lnTo>
                    <a:pt x="14331" y="55853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3"/>
                  </a:lnTo>
                  <a:lnTo>
                    <a:pt x="94010" y="40302"/>
                  </a:lnTo>
                  <a:lnTo>
                    <a:pt x="97853" y="21262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C02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3526015"/>
            <a:ext cx="4018915" cy="14274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5280"/>
              </a:lnSpc>
              <a:spcBef>
                <a:spcPts val="675"/>
              </a:spcBef>
            </a:pPr>
            <a:r>
              <a:rPr sz="4800" spc="-55" dirty="0"/>
              <a:t>SAĞLIĞIMI  </a:t>
            </a:r>
            <a:r>
              <a:rPr sz="4800" spc="-135" dirty="0"/>
              <a:t>K</a:t>
            </a:r>
            <a:r>
              <a:rPr sz="4800" dirty="0"/>
              <a:t>O</a:t>
            </a:r>
            <a:r>
              <a:rPr sz="4800" spc="-330" dirty="0"/>
              <a:t>R</a:t>
            </a:r>
            <a:r>
              <a:rPr sz="4800" spc="-135" dirty="0"/>
              <a:t>U</a:t>
            </a:r>
            <a:r>
              <a:rPr sz="4800" spc="-580" dirty="0"/>
              <a:t>Y</a:t>
            </a:r>
            <a:r>
              <a:rPr sz="4800" dirty="0"/>
              <a:t>O</a:t>
            </a:r>
            <a:r>
              <a:rPr sz="4800" spc="-330" dirty="0"/>
              <a:t>R</a:t>
            </a:r>
            <a:r>
              <a:rPr sz="4800" spc="-135" dirty="0"/>
              <a:t>U</a:t>
            </a:r>
            <a:r>
              <a:rPr sz="4800" dirty="0"/>
              <a:t>M.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CD8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8675" y="3486581"/>
            <a:ext cx="1830006" cy="2561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74331" y="4835664"/>
            <a:ext cx="999490" cy="893444"/>
            <a:chOff x="874331" y="4835664"/>
            <a:chExt cx="999490" cy="893444"/>
          </a:xfrm>
        </p:grpSpPr>
        <p:sp>
          <p:nvSpPr>
            <p:cNvPr id="5" name="object 5"/>
            <p:cNvSpPr/>
            <p:nvPr/>
          </p:nvSpPr>
          <p:spPr>
            <a:xfrm>
              <a:off x="1072273" y="5314874"/>
              <a:ext cx="329565" cy="327660"/>
            </a:xfrm>
            <a:custGeom>
              <a:avLst/>
              <a:gdLst/>
              <a:ahLst/>
              <a:cxnLst/>
              <a:rect l="l" t="t" r="r" b="b"/>
              <a:pathLst>
                <a:path w="329565" h="327660">
                  <a:moveTo>
                    <a:pt x="251078" y="0"/>
                  </a:moveTo>
                  <a:lnTo>
                    <a:pt x="0" y="232638"/>
                  </a:lnTo>
                  <a:lnTo>
                    <a:pt x="87477" y="327063"/>
                  </a:lnTo>
                  <a:lnTo>
                    <a:pt x="329006" y="103289"/>
                  </a:lnTo>
                  <a:lnTo>
                    <a:pt x="308829" y="77984"/>
                  </a:lnTo>
                  <a:lnTo>
                    <a:pt x="289080" y="52358"/>
                  </a:lnTo>
                  <a:lnTo>
                    <a:pt x="269813" y="26375"/>
                  </a:lnTo>
                  <a:lnTo>
                    <a:pt x="251078" y="0"/>
                  </a:lnTo>
                  <a:close/>
                </a:path>
              </a:pathLst>
            </a:custGeom>
            <a:solidFill>
              <a:srgbClr val="FAB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9687" y="4835664"/>
              <a:ext cx="714375" cy="724535"/>
            </a:xfrm>
            <a:custGeom>
              <a:avLst/>
              <a:gdLst/>
              <a:ahLst/>
              <a:cxnLst/>
              <a:rect l="l" t="t" r="r" b="b"/>
              <a:pathLst>
                <a:path w="714375" h="724535">
                  <a:moveTo>
                    <a:pt x="534162" y="0"/>
                  </a:moveTo>
                  <a:lnTo>
                    <a:pt x="0" y="610895"/>
                  </a:lnTo>
                  <a:lnTo>
                    <a:pt x="106133" y="724496"/>
                  </a:lnTo>
                  <a:lnTo>
                    <a:pt x="713892" y="216903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EF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7821" y="5395887"/>
              <a:ext cx="201930" cy="205740"/>
            </a:xfrm>
            <a:custGeom>
              <a:avLst/>
              <a:gdLst/>
              <a:ahLst/>
              <a:cxnLst/>
              <a:rect l="l" t="t" r="r" b="b"/>
              <a:pathLst>
                <a:path w="201930" h="205739">
                  <a:moveTo>
                    <a:pt x="70230" y="0"/>
                  </a:moveTo>
                  <a:lnTo>
                    <a:pt x="0" y="65074"/>
                  </a:lnTo>
                  <a:lnTo>
                    <a:pt x="131152" y="205740"/>
                  </a:lnTo>
                  <a:lnTo>
                    <a:pt x="201383" y="140665"/>
                  </a:lnTo>
                  <a:lnTo>
                    <a:pt x="70230" y="0"/>
                  </a:lnTo>
                  <a:close/>
                </a:path>
              </a:pathLst>
            </a:custGeom>
            <a:solidFill>
              <a:srgbClr val="DA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331" y="5464695"/>
              <a:ext cx="248285" cy="264160"/>
            </a:xfrm>
            <a:custGeom>
              <a:avLst/>
              <a:gdLst/>
              <a:ahLst/>
              <a:cxnLst/>
              <a:rect l="l" t="t" r="r" b="b"/>
              <a:pathLst>
                <a:path w="248284" h="264160">
                  <a:moveTo>
                    <a:pt x="19227" y="0"/>
                  </a:moveTo>
                  <a:lnTo>
                    <a:pt x="0" y="17818"/>
                  </a:lnTo>
                  <a:lnTo>
                    <a:pt x="228815" y="263969"/>
                  </a:lnTo>
                  <a:lnTo>
                    <a:pt x="248030" y="246176"/>
                  </a:lnTo>
                  <a:lnTo>
                    <a:pt x="19227" y="0"/>
                  </a:lnTo>
                  <a:close/>
                </a:path>
              </a:pathLst>
            </a:custGeom>
            <a:solidFill>
              <a:srgbClr val="7F7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0844" y="5451457"/>
              <a:ext cx="268605" cy="252729"/>
            </a:xfrm>
            <a:custGeom>
              <a:avLst/>
              <a:gdLst/>
              <a:ahLst/>
              <a:cxnLst/>
              <a:rect l="l" t="t" r="r" b="b"/>
              <a:pathLst>
                <a:path w="268605" h="252729">
                  <a:moveTo>
                    <a:pt x="62590" y="0"/>
                  </a:moveTo>
                  <a:lnTo>
                    <a:pt x="37849" y="3841"/>
                  </a:lnTo>
                  <a:lnTo>
                    <a:pt x="15709" y="17352"/>
                  </a:lnTo>
                  <a:lnTo>
                    <a:pt x="0" y="31907"/>
                  </a:lnTo>
                  <a:lnTo>
                    <a:pt x="204889" y="252264"/>
                  </a:lnTo>
                  <a:lnTo>
                    <a:pt x="268516" y="193311"/>
                  </a:lnTo>
                  <a:lnTo>
                    <a:pt x="108013" y="20870"/>
                  </a:lnTo>
                  <a:lnTo>
                    <a:pt x="86967" y="5714"/>
                  </a:lnTo>
                  <a:lnTo>
                    <a:pt x="62590" y="0"/>
                  </a:lnTo>
                  <a:close/>
                </a:path>
              </a:pathLst>
            </a:custGeom>
            <a:solidFill>
              <a:srgbClr val="322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28014" y="3945104"/>
            <a:ext cx="733425" cy="685800"/>
            <a:chOff x="1028014" y="3945104"/>
            <a:chExt cx="733425" cy="685800"/>
          </a:xfrm>
        </p:grpSpPr>
        <p:sp>
          <p:nvSpPr>
            <p:cNvPr id="11" name="object 11"/>
            <p:cNvSpPr/>
            <p:nvPr/>
          </p:nvSpPr>
          <p:spPr>
            <a:xfrm>
              <a:off x="1028014" y="3987088"/>
              <a:ext cx="702945" cy="643890"/>
            </a:xfrm>
            <a:custGeom>
              <a:avLst/>
              <a:gdLst/>
              <a:ahLst/>
              <a:cxnLst/>
              <a:rect l="l" t="t" r="r" b="b"/>
              <a:pathLst>
                <a:path w="702944" h="643889">
                  <a:moveTo>
                    <a:pt x="68275" y="517270"/>
                  </a:moveTo>
                  <a:lnTo>
                    <a:pt x="44585" y="518281"/>
                  </a:lnTo>
                  <a:lnTo>
                    <a:pt x="23845" y="527961"/>
                  </a:lnTo>
                  <a:lnTo>
                    <a:pt x="8251" y="544713"/>
                  </a:lnTo>
                  <a:lnTo>
                    <a:pt x="0" y="566940"/>
                  </a:lnTo>
                  <a:lnTo>
                    <a:pt x="1010" y="590629"/>
                  </a:lnTo>
                  <a:lnTo>
                    <a:pt x="27442" y="626964"/>
                  </a:lnTo>
                  <a:lnTo>
                    <a:pt x="76113" y="638891"/>
                  </a:lnTo>
                  <a:lnTo>
                    <a:pt x="127254" y="643036"/>
                  </a:lnTo>
                  <a:lnTo>
                    <a:pt x="151955" y="643547"/>
                  </a:lnTo>
                  <a:lnTo>
                    <a:pt x="195895" y="641860"/>
                  </a:lnTo>
                  <a:lnTo>
                    <a:pt x="237850" y="636904"/>
                  </a:lnTo>
                  <a:lnTo>
                    <a:pt x="277783" y="628863"/>
                  </a:lnTo>
                  <a:lnTo>
                    <a:pt x="315658" y="617918"/>
                  </a:lnTo>
                  <a:lnTo>
                    <a:pt x="365176" y="598146"/>
                  </a:lnTo>
                  <a:lnTo>
                    <a:pt x="410465" y="573796"/>
                  </a:lnTo>
                  <a:lnTo>
                    <a:pt x="451616" y="545584"/>
                  </a:lnTo>
                  <a:lnTo>
                    <a:pt x="477007" y="524128"/>
                  </a:lnTo>
                  <a:lnTo>
                    <a:pt x="151955" y="524128"/>
                  </a:lnTo>
                  <a:lnTo>
                    <a:pt x="132131" y="523720"/>
                  </a:lnTo>
                  <a:lnTo>
                    <a:pt x="111586" y="522466"/>
                  </a:lnTo>
                  <a:lnTo>
                    <a:pt x="90306" y="520330"/>
                  </a:lnTo>
                  <a:lnTo>
                    <a:pt x="68275" y="517270"/>
                  </a:lnTo>
                  <a:close/>
                </a:path>
                <a:path w="702944" h="643889">
                  <a:moveTo>
                    <a:pt x="650189" y="0"/>
                  </a:moveTo>
                  <a:lnTo>
                    <a:pt x="626564" y="1992"/>
                  </a:lnTo>
                  <a:lnTo>
                    <a:pt x="606240" y="12523"/>
                  </a:lnTo>
                  <a:lnTo>
                    <a:pt x="591346" y="29905"/>
                  </a:lnTo>
                  <a:lnTo>
                    <a:pt x="584009" y="52450"/>
                  </a:lnTo>
                  <a:lnTo>
                    <a:pt x="575211" y="101217"/>
                  </a:lnTo>
                  <a:lnTo>
                    <a:pt x="559828" y="160777"/>
                  </a:lnTo>
                  <a:lnTo>
                    <a:pt x="538717" y="222385"/>
                  </a:lnTo>
                  <a:lnTo>
                    <a:pt x="505669" y="294979"/>
                  </a:lnTo>
                  <a:lnTo>
                    <a:pt x="482888" y="334342"/>
                  </a:lnTo>
                  <a:lnTo>
                    <a:pt x="456559" y="372247"/>
                  </a:lnTo>
                  <a:lnTo>
                    <a:pt x="426542" y="407724"/>
                  </a:lnTo>
                  <a:lnTo>
                    <a:pt x="392696" y="439800"/>
                  </a:lnTo>
                  <a:lnTo>
                    <a:pt x="344639" y="474054"/>
                  </a:lnTo>
                  <a:lnTo>
                    <a:pt x="289420" y="500545"/>
                  </a:lnTo>
                  <a:lnTo>
                    <a:pt x="225736" y="517856"/>
                  </a:lnTo>
                  <a:lnTo>
                    <a:pt x="151955" y="524128"/>
                  </a:lnTo>
                  <a:lnTo>
                    <a:pt x="477007" y="524128"/>
                  </a:lnTo>
                  <a:lnTo>
                    <a:pt x="521881" y="480441"/>
                  </a:lnTo>
                  <a:lnTo>
                    <a:pt x="549630" y="447126"/>
                  </a:lnTo>
                  <a:lnTo>
                    <a:pt x="574338" y="412756"/>
                  </a:lnTo>
                  <a:lnTo>
                    <a:pt x="596208" y="377796"/>
                  </a:lnTo>
                  <a:lnTo>
                    <a:pt x="615442" y="342709"/>
                  </a:lnTo>
                  <a:lnTo>
                    <a:pt x="639764" y="290783"/>
                  </a:lnTo>
                  <a:lnTo>
                    <a:pt x="659203" y="240988"/>
                  </a:lnTo>
                  <a:lnTo>
                    <a:pt x="674302" y="194737"/>
                  </a:lnTo>
                  <a:lnTo>
                    <a:pt x="685609" y="153441"/>
                  </a:lnTo>
                  <a:lnTo>
                    <a:pt x="698820" y="91384"/>
                  </a:lnTo>
                  <a:lnTo>
                    <a:pt x="702640" y="66179"/>
                  </a:lnTo>
                  <a:lnTo>
                    <a:pt x="700647" y="42555"/>
                  </a:lnTo>
                  <a:lnTo>
                    <a:pt x="690116" y="22231"/>
                  </a:lnTo>
                  <a:lnTo>
                    <a:pt x="672734" y="7336"/>
                  </a:lnTo>
                  <a:lnTo>
                    <a:pt x="650189" y="0"/>
                  </a:lnTo>
                  <a:close/>
                </a:path>
                <a:path w="702944" h="643889">
                  <a:moveTo>
                    <a:pt x="584009" y="52450"/>
                  </a:moveTo>
                  <a:close/>
                </a:path>
              </a:pathLst>
            </a:custGeom>
            <a:solidFill>
              <a:srgbClr val="FBC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2348" y="3945104"/>
              <a:ext cx="238760" cy="311785"/>
            </a:xfrm>
            <a:custGeom>
              <a:avLst/>
              <a:gdLst/>
              <a:ahLst/>
              <a:cxnLst/>
              <a:rect l="l" t="t" r="r" b="b"/>
              <a:pathLst>
                <a:path w="238760" h="311785">
                  <a:moveTo>
                    <a:pt x="144923" y="0"/>
                  </a:moveTo>
                  <a:lnTo>
                    <a:pt x="111672" y="8219"/>
                  </a:lnTo>
                  <a:lnTo>
                    <a:pt x="83929" y="28304"/>
                  </a:lnTo>
                  <a:lnTo>
                    <a:pt x="65379" y="58544"/>
                  </a:lnTo>
                  <a:lnTo>
                    <a:pt x="0" y="237170"/>
                  </a:lnTo>
                  <a:lnTo>
                    <a:pt x="166065" y="311503"/>
                  </a:lnTo>
                  <a:lnTo>
                    <a:pt x="233172" y="119962"/>
                  </a:lnTo>
                  <a:lnTo>
                    <a:pt x="238529" y="84893"/>
                  </a:lnTo>
                  <a:lnTo>
                    <a:pt x="230311" y="51643"/>
                  </a:lnTo>
                  <a:lnTo>
                    <a:pt x="210229" y="23901"/>
                  </a:lnTo>
                  <a:lnTo>
                    <a:pt x="179997" y="5357"/>
                  </a:lnTo>
                  <a:lnTo>
                    <a:pt x="144923" y="0"/>
                  </a:lnTo>
                  <a:close/>
                </a:path>
              </a:pathLst>
            </a:custGeom>
            <a:solidFill>
              <a:srgbClr val="7F7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3062" y="4176852"/>
              <a:ext cx="202565" cy="136525"/>
            </a:xfrm>
            <a:custGeom>
              <a:avLst/>
              <a:gdLst/>
              <a:ahLst/>
              <a:cxnLst/>
              <a:rect l="l" t="t" r="r" b="b"/>
              <a:pathLst>
                <a:path w="202564" h="136525">
                  <a:moveTo>
                    <a:pt x="26111" y="0"/>
                  </a:moveTo>
                  <a:lnTo>
                    <a:pt x="0" y="63500"/>
                  </a:lnTo>
                  <a:lnTo>
                    <a:pt x="176123" y="135902"/>
                  </a:lnTo>
                  <a:lnTo>
                    <a:pt x="202234" y="72402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67408" y="3944166"/>
            <a:ext cx="1014094" cy="2134870"/>
            <a:chOff x="1667408" y="3944166"/>
            <a:chExt cx="1014094" cy="2134870"/>
          </a:xfrm>
        </p:grpSpPr>
        <p:sp>
          <p:nvSpPr>
            <p:cNvPr id="15" name="object 15"/>
            <p:cNvSpPr/>
            <p:nvPr/>
          </p:nvSpPr>
          <p:spPr>
            <a:xfrm>
              <a:off x="1987257" y="5274043"/>
              <a:ext cx="128905" cy="704215"/>
            </a:xfrm>
            <a:custGeom>
              <a:avLst/>
              <a:gdLst/>
              <a:ahLst/>
              <a:cxnLst/>
              <a:rect l="l" t="t" r="r" b="b"/>
              <a:pathLst>
                <a:path w="128905" h="704214">
                  <a:moveTo>
                    <a:pt x="128727" y="0"/>
                  </a:moveTo>
                  <a:lnTo>
                    <a:pt x="0" y="0"/>
                  </a:lnTo>
                  <a:lnTo>
                    <a:pt x="0" y="703656"/>
                  </a:lnTo>
                  <a:lnTo>
                    <a:pt x="128727" y="703656"/>
                  </a:lnTo>
                  <a:lnTo>
                    <a:pt x="128727" y="0"/>
                  </a:lnTo>
                  <a:close/>
                </a:path>
              </a:pathLst>
            </a:custGeom>
            <a:solidFill>
              <a:srgbClr val="FAB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5107" y="4737569"/>
              <a:ext cx="455295" cy="1109345"/>
            </a:xfrm>
            <a:custGeom>
              <a:avLst/>
              <a:gdLst/>
              <a:ahLst/>
              <a:cxnLst/>
              <a:rect l="l" t="t" r="r" b="b"/>
              <a:pathLst>
                <a:path w="455294" h="1109345">
                  <a:moveTo>
                    <a:pt x="455079" y="0"/>
                  </a:moveTo>
                  <a:lnTo>
                    <a:pt x="0" y="0"/>
                  </a:lnTo>
                  <a:lnTo>
                    <a:pt x="0" y="346887"/>
                  </a:lnTo>
                  <a:lnTo>
                    <a:pt x="200050" y="362331"/>
                  </a:lnTo>
                  <a:lnTo>
                    <a:pt x="276390" y="1108773"/>
                  </a:lnTo>
                  <a:lnTo>
                    <a:pt x="434263" y="1108773"/>
                  </a:lnTo>
                  <a:lnTo>
                    <a:pt x="447916" y="381457"/>
                  </a:lnTo>
                  <a:lnTo>
                    <a:pt x="455079" y="0"/>
                  </a:lnTo>
                  <a:close/>
                </a:path>
              </a:pathLst>
            </a:custGeom>
            <a:solidFill>
              <a:srgbClr val="EF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49297" y="5799607"/>
              <a:ext cx="201295" cy="93980"/>
            </a:xfrm>
            <a:custGeom>
              <a:avLst/>
              <a:gdLst/>
              <a:ahLst/>
              <a:cxnLst/>
              <a:rect l="l" t="t" r="r" b="b"/>
              <a:pathLst>
                <a:path w="201294" h="93979">
                  <a:moveTo>
                    <a:pt x="200888" y="0"/>
                  </a:moveTo>
                  <a:lnTo>
                    <a:pt x="0" y="0"/>
                  </a:lnTo>
                  <a:lnTo>
                    <a:pt x="0" y="93484"/>
                  </a:lnTo>
                  <a:lnTo>
                    <a:pt x="200888" y="93484"/>
                  </a:lnTo>
                  <a:lnTo>
                    <a:pt x="200888" y="0"/>
                  </a:lnTo>
                  <a:close/>
                </a:path>
              </a:pathLst>
            </a:custGeom>
            <a:solidFill>
              <a:srgbClr val="DA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3770" y="5965228"/>
              <a:ext cx="294005" cy="86995"/>
            </a:xfrm>
            <a:custGeom>
              <a:avLst/>
              <a:gdLst/>
              <a:ahLst/>
              <a:cxnLst/>
              <a:rect l="l" t="t" r="r" b="b"/>
              <a:pathLst>
                <a:path w="294005" h="86995">
                  <a:moveTo>
                    <a:pt x="293801" y="0"/>
                  </a:moveTo>
                  <a:lnTo>
                    <a:pt x="65316" y="0"/>
                  </a:lnTo>
                  <a:lnTo>
                    <a:pt x="39894" y="5131"/>
                  </a:lnTo>
                  <a:lnTo>
                    <a:pt x="19132" y="19127"/>
                  </a:lnTo>
                  <a:lnTo>
                    <a:pt x="5133" y="39888"/>
                  </a:lnTo>
                  <a:lnTo>
                    <a:pt x="0" y="65316"/>
                  </a:lnTo>
                  <a:lnTo>
                    <a:pt x="0" y="86741"/>
                  </a:lnTo>
                  <a:lnTo>
                    <a:pt x="293801" y="86741"/>
                  </a:lnTo>
                  <a:lnTo>
                    <a:pt x="293801" y="0"/>
                  </a:lnTo>
                  <a:close/>
                </a:path>
              </a:pathLst>
            </a:custGeom>
            <a:solidFill>
              <a:srgbClr val="322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7408" y="3945001"/>
              <a:ext cx="501650" cy="922655"/>
            </a:xfrm>
            <a:custGeom>
              <a:avLst/>
              <a:gdLst/>
              <a:ahLst/>
              <a:cxnLst/>
              <a:rect l="l" t="t" r="r" b="b"/>
              <a:pathLst>
                <a:path w="501650" h="922654">
                  <a:moveTo>
                    <a:pt x="448995" y="0"/>
                  </a:moveTo>
                  <a:lnTo>
                    <a:pt x="0" y="0"/>
                  </a:lnTo>
                  <a:lnTo>
                    <a:pt x="0" y="891768"/>
                  </a:lnTo>
                  <a:lnTo>
                    <a:pt x="38935" y="904728"/>
                  </a:lnTo>
                  <a:lnTo>
                    <a:pt x="81113" y="913938"/>
                  </a:lnTo>
                  <a:lnTo>
                    <a:pt x="126253" y="919725"/>
                  </a:lnTo>
                  <a:lnTo>
                    <a:pt x="174073" y="922415"/>
                  </a:lnTo>
                  <a:lnTo>
                    <a:pt x="224289" y="922334"/>
                  </a:lnTo>
                  <a:lnTo>
                    <a:pt x="276622" y="919807"/>
                  </a:lnTo>
                  <a:lnTo>
                    <a:pt x="330788" y="915161"/>
                  </a:lnTo>
                  <a:lnTo>
                    <a:pt x="386507" y="908722"/>
                  </a:lnTo>
                  <a:lnTo>
                    <a:pt x="443495" y="900816"/>
                  </a:lnTo>
                  <a:lnTo>
                    <a:pt x="501472" y="891768"/>
                  </a:lnTo>
                  <a:lnTo>
                    <a:pt x="501472" y="52463"/>
                  </a:lnTo>
                  <a:lnTo>
                    <a:pt x="497350" y="32039"/>
                  </a:lnTo>
                  <a:lnTo>
                    <a:pt x="486106" y="15363"/>
                  </a:lnTo>
                  <a:lnTo>
                    <a:pt x="469427" y="4121"/>
                  </a:lnTo>
                  <a:lnTo>
                    <a:pt x="448995" y="0"/>
                  </a:lnTo>
                  <a:close/>
                </a:path>
              </a:pathLst>
            </a:custGeom>
            <a:solidFill>
              <a:srgbClr val="7F7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84530" y="3987008"/>
              <a:ext cx="596900" cy="809625"/>
            </a:xfrm>
            <a:custGeom>
              <a:avLst/>
              <a:gdLst/>
              <a:ahLst/>
              <a:cxnLst/>
              <a:rect l="l" t="t" r="r" b="b"/>
              <a:pathLst>
                <a:path w="596900" h="809625">
                  <a:moveTo>
                    <a:pt x="66008" y="0"/>
                  </a:moveTo>
                  <a:lnTo>
                    <a:pt x="42389" y="2099"/>
                  </a:lnTo>
                  <a:lnTo>
                    <a:pt x="21441" y="13195"/>
                  </a:lnTo>
                  <a:lnTo>
                    <a:pt x="6878" y="30853"/>
                  </a:lnTo>
                  <a:lnTo>
                    <a:pt x="0" y="52685"/>
                  </a:lnTo>
                  <a:lnTo>
                    <a:pt x="2104" y="76305"/>
                  </a:lnTo>
                  <a:lnTo>
                    <a:pt x="26565" y="149517"/>
                  </a:lnTo>
                  <a:lnTo>
                    <a:pt x="45055" y="199165"/>
                  </a:lnTo>
                  <a:lnTo>
                    <a:pt x="68618" y="257630"/>
                  </a:lnTo>
                  <a:lnTo>
                    <a:pt x="97200" y="322628"/>
                  </a:lnTo>
                  <a:lnTo>
                    <a:pt x="130743" y="391874"/>
                  </a:lnTo>
                  <a:lnTo>
                    <a:pt x="152634" y="433356"/>
                  </a:lnTo>
                  <a:lnTo>
                    <a:pt x="176219" y="475085"/>
                  </a:lnTo>
                  <a:lnTo>
                    <a:pt x="201532" y="516619"/>
                  </a:lnTo>
                  <a:lnTo>
                    <a:pt x="228612" y="557516"/>
                  </a:lnTo>
                  <a:lnTo>
                    <a:pt x="257492" y="597337"/>
                  </a:lnTo>
                  <a:lnTo>
                    <a:pt x="288210" y="635638"/>
                  </a:lnTo>
                  <a:lnTo>
                    <a:pt x="337942" y="689256"/>
                  </a:lnTo>
                  <a:lnTo>
                    <a:pt x="392388" y="736806"/>
                  </a:lnTo>
                  <a:lnTo>
                    <a:pt x="451999" y="776465"/>
                  </a:lnTo>
                  <a:lnTo>
                    <a:pt x="517115" y="806009"/>
                  </a:lnTo>
                  <a:lnTo>
                    <a:pt x="540605" y="809221"/>
                  </a:lnTo>
                  <a:lnTo>
                    <a:pt x="562736" y="803377"/>
                  </a:lnTo>
                  <a:lnTo>
                    <a:pt x="581062" y="789660"/>
                  </a:lnTo>
                  <a:lnTo>
                    <a:pt x="593137" y="769255"/>
                  </a:lnTo>
                  <a:lnTo>
                    <a:pt x="596349" y="745764"/>
                  </a:lnTo>
                  <a:lnTo>
                    <a:pt x="590505" y="723633"/>
                  </a:lnTo>
                  <a:lnTo>
                    <a:pt x="576788" y="705308"/>
                  </a:lnTo>
                  <a:lnTo>
                    <a:pt x="556383" y="693233"/>
                  </a:lnTo>
                  <a:lnTo>
                    <a:pt x="533349" y="683982"/>
                  </a:lnTo>
                  <a:lnTo>
                    <a:pt x="510468" y="672344"/>
                  </a:lnTo>
                  <a:lnTo>
                    <a:pt x="465324" y="642255"/>
                  </a:lnTo>
                  <a:lnTo>
                    <a:pt x="426815" y="609082"/>
                  </a:lnTo>
                  <a:lnTo>
                    <a:pt x="389654" y="570384"/>
                  </a:lnTo>
                  <a:lnTo>
                    <a:pt x="354146" y="527178"/>
                  </a:lnTo>
                  <a:lnTo>
                    <a:pt x="320595" y="480482"/>
                  </a:lnTo>
                  <a:lnTo>
                    <a:pt x="293528" y="438509"/>
                  </a:lnTo>
                  <a:lnTo>
                    <a:pt x="268167" y="395470"/>
                  </a:lnTo>
                  <a:lnTo>
                    <a:pt x="244573" y="352046"/>
                  </a:lnTo>
                  <a:lnTo>
                    <a:pt x="222809" y="308916"/>
                  </a:lnTo>
                  <a:lnTo>
                    <a:pt x="202933" y="266762"/>
                  </a:lnTo>
                  <a:lnTo>
                    <a:pt x="185009" y="226265"/>
                  </a:lnTo>
                  <a:lnTo>
                    <a:pt x="169097" y="188103"/>
                  </a:lnTo>
                  <a:lnTo>
                    <a:pt x="146164" y="128937"/>
                  </a:lnTo>
                  <a:lnTo>
                    <a:pt x="116595" y="42396"/>
                  </a:lnTo>
                  <a:lnTo>
                    <a:pt x="105498" y="21442"/>
                  </a:lnTo>
                  <a:lnTo>
                    <a:pt x="87840" y="6879"/>
                  </a:lnTo>
                  <a:lnTo>
                    <a:pt x="66008" y="0"/>
                  </a:lnTo>
                  <a:close/>
                </a:path>
              </a:pathLst>
            </a:custGeom>
            <a:solidFill>
              <a:srgbClr val="FBC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34919" y="3944166"/>
              <a:ext cx="253365" cy="299720"/>
            </a:xfrm>
            <a:custGeom>
              <a:avLst/>
              <a:gdLst/>
              <a:ahLst/>
              <a:cxnLst/>
              <a:rect l="l" t="t" r="r" b="b"/>
              <a:pathLst>
                <a:path w="253364" h="299720">
                  <a:moveTo>
                    <a:pt x="89526" y="0"/>
                  </a:moveTo>
                  <a:lnTo>
                    <a:pt x="54751" y="7007"/>
                  </a:lnTo>
                  <a:lnTo>
                    <a:pt x="25410" y="26951"/>
                  </a:lnTo>
                  <a:lnTo>
                    <a:pt x="6648" y="55603"/>
                  </a:lnTo>
                  <a:lnTo>
                    <a:pt x="0" y="89199"/>
                  </a:lnTo>
                  <a:lnTo>
                    <a:pt x="6999" y="123974"/>
                  </a:lnTo>
                  <a:lnTo>
                    <a:pt x="80722" y="299335"/>
                  </a:lnTo>
                  <a:lnTo>
                    <a:pt x="252960" y="240725"/>
                  </a:lnTo>
                  <a:lnTo>
                    <a:pt x="171731" y="54733"/>
                  </a:lnTo>
                  <a:lnTo>
                    <a:pt x="151779" y="25400"/>
                  </a:lnTo>
                  <a:lnTo>
                    <a:pt x="123123" y="6643"/>
                  </a:lnTo>
                  <a:lnTo>
                    <a:pt x="89526" y="0"/>
                  </a:lnTo>
                  <a:close/>
                </a:path>
              </a:pathLst>
            </a:custGeom>
            <a:solidFill>
              <a:srgbClr val="7F7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09609" y="4174820"/>
              <a:ext cx="202565" cy="131445"/>
            </a:xfrm>
            <a:custGeom>
              <a:avLst/>
              <a:gdLst/>
              <a:ahLst/>
              <a:cxnLst/>
              <a:rect l="l" t="t" r="r" b="b"/>
              <a:pathLst>
                <a:path w="202564" h="131445">
                  <a:moveTo>
                    <a:pt x="178307" y="0"/>
                  </a:moveTo>
                  <a:lnTo>
                    <a:pt x="0" y="66865"/>
                  </a:lnTo>
                  <a:lnTo>
                    <a:pt x="24117" y="131152"/>
                  </a:lnTo>
                  <a:lnTo>
                    <a:pt x="202412" y="64287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6D6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05432" y="6051969"/>
              <a:ext cx="324485" cy="27305"/>
            </a:xfrm>
            <a:custGeom>
              <a:avLst/>
              <a:gdLst/>
              <a:ahLst/>
              <a:cxnLst/>
              <a:rect l="l" t="t" r="r" b="b"/>
              <a:pathLst>
                <a:path w="324485" h="27304">
                  <a:moveTo>
                    <a:pt x="324459" y="0"/>
                  </a:moveTo>
                  <a:lnTo>
                    <a:pt x="0" y="0"/>
                  </a:lnTo>
                  <a:lnTo>
                    <a:pt x="0" y="27063"/>
                  </a:lnTo>
                  <a:lnTo>
                    <a:pt x="324459" y="27063"/>
                  </a:lnTo>
                  <a:lnTo>
                    <a:pt x="324459" y="0"/>
                  </a:lnTo>
                  <a:close/>
                </a:path>
              </a:pathLst>
            </a:custGeom>
            <a:solidFill>
              <a:srgbClr val="7F7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68133" y="4863439"/>
            <a:ext cx="383540" cy="383540"/>
            <a:chOff x="868133" y="4863439"/>
            <a:chExt cx="383540" cy="383540"/>
          </a:xfrm>
        </p:grpSpPr>
        <p:sp>
          <p:nvSpPr>
            <p:cNvPr id="25" name="object 25"/>
            <p:cNvSpPr/>
            <p:nvPr/>
          </p:nvSpPr>
          <p:spPr>
            <a:xfrm>
              <a:off x="868133" y="486343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719" y="0"/>
                  </a:moveTo>
                  <a:lnTo>
                    <a:pt x="147756" y="5062"/>
                  </a:lnTo>
                  <a:lnTo>
                    <a:pt x="107402" y="19484"/>
                  </a:lnTo>
                  <a:lnTo>
                    <a:pt x="71804" y="42115"/>
                  </a:lnTo>
                  <a:lnTo>
                    <a:pt x="42115" y="71804"/>
                  </a:lnTo>
                  <a:lnTo>
                    <a:pt x="19484" y="107402"/>
                  </a:lnTo>
                  <a:lnTo>
                    <a:pt x="5062" y="147756"/>
                  </a:lnTo>
                  <a:lnTo>
                    <a:pt x="0" y="191719"/>
                  </a:lnTo>
                  <a:lnTo>
                    <a:pt x="5062" y="235686"/>
                  </a:lnTo>
                  <a:lnTo>
                    <a:pt x="19484" y="276046"/>
                  </a:lnTo>
                  <a:lnTo>
                    <a:pt x="42115" y="311648"/>
                  </a:lnTo>
                  <a:lnTo>
                    <a:pt x="71804" y="341342"/>
                  </a:lnTo>
                  <a:lnTo>
                    <a:pt x="107402" y="363976"/>
                  </a:lnTo>
                  <a:lnTo>
                    <a:pt x="147756" y="378400"/>
                  </a:lnTo>
                  <a:lnTo>
                    <a:pt x="191719" y="383463"/>
                  </a:lnTo>
                  <a:lnTo>
                    <a:pt x="235682" y="378400"/>
                  </a:lnTo>
                  <a:lnTo>
                    <a:pt x="276041" y="363976"/>
                  </a:lnTo>
                  <a:lnTo>
                    <a:pt x="311643" y="341342"/>
                  </a:lnTo>
                  <a:lnTo>
                    <a:pt x="341338" y="311648"/>
                  </a:lnTo>
                  <a:lnTo>
                    <a:pt x="363973" y="276046"/>
                  </a:lnTo>
                  <a:lnTo>
                    <a:pt x="378399" y="235686"/>
                  </a:lnTo>
                  <a:lnTo>
                    <a:pt x="383463" y="191719"/>
                  </a:lnTo>
                  <a:lnTo>
                    <a:pt x="378399" y="147756"/>
                  </a:lnTo>
                  <a:lnTo>
                    <a:pt x="363973" y="107402"/>
                  </a:lnTo>
                  <a:lnTo>
                    <a:pt x="341338" y="71804"/>
                  </a:lnTo>
                  <a:lnTo>
                    <a:pt x="311643" y="42115"/>
                  </a:lnTo>
                  <a:lnTo>
                    <a:pt x="276041" y="19484"/>
                  </a:lnTo>
                  <a:lnTo>
                    <a:pt x="235682" y="5062"/>
                  </a:lnTo>
                  <a:lnTo>
                    <a:pt x="191719" y="0"/>
                  </a:lnTo>
                  <a:close/>
                </a:path>
              </a:pathLst>
            </a:custGeom>
            <a:solidFill>
              <a:srgbClr val="FFD2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9561" y="4901095"/>
              <a:ext cx="342265" cy="346075"/>
            </a:xfrm>
            <a:custGeom>
              <a:avLst/>
              <a:gdLst/>
              <a:ahLst/>
              <a:cxnLst/>
              <a:rect l="l" t="t" r="r" b="b"/>
              <a:pathLst>
                <a:path w="342265" h="346075">
                  <a:moveTo>
                    <a:pt x="264071" y="0"/>
                  </a:moveTo>
                  <a:lnTo>
                    <a:pt x="281459" y="26039"/>
                  </a:lnTo>
                  <a:lnTo>
                    <a:pt x="294492" y="54824"/>
                  </a:lnTo>
                  <a:lnTo>
                    <a:pt x="302674" y="85901"/>
                  </a:lnTo>
                  <a:lnTo>
                    <a:pt x="305511" y="118821"/>
                  </a:lnTo>
                  <a:lnTo>
                    <a:pt x="300447" y="162788"/>
                  </a:lnTo>
                  <a:lnTo>
                    <a:pt x="286023" y="203146"/>
                  </a:lnTo>
                  <a:lnTo>
                    <a:pt x="263389" y="238745"/>
                  </a:lnTo>
                  <a:lnTo>
                    <a:pt x="233696" y="268436"/>
                  </a:lnTo>
                  <a:lnTo>
                    <a:pt x="198094" y="291067"/>
                  </a:lnTo>
                  <a:lnTo>
                    <a:pt x="157734" y="305490"/>
                  </a:lnTo>
                  <a:lnTo>
                    <a:pt x="113766" y="310553"/>
                  </a:lnTo>
                  <a:lnTo>
                    <a:pt x="82478" y="307982"/>
                  </a:lnTo>
                  <a:lnTo>
                    <a:pt x="52835" y="300559"/>
                  </a:lnTo>
                  <a:lnTo>
                    <a:pt x="25216" y="288720"/>
                  </a:lnTo>
                  <a:lnTo>
                    <a:pt x="0" y="272897"/>
                  </a:lnTo>
                  <a:lnTo>
                    <a:pt x="29723" y="303004"/>
                  </a:lnTo>
                  <a:lnTo>
                    <a:pt x="65449" y="325988"/>
                  </a:lnTo>
                  <a:lnTo>
                    <a:pt x="106023" y="340654"/>
                  </a:lnTo>
                  <a:lnTo>
                    <a:pt x="150291" y="345808"/>
                  </a:lnTo>
                  <a:lnTo>
                    <a:pt x="194255" y="340744"/>
                  </a:lnTo>
                  <a:lnTo>
                    <a:pt x="234614" y="326320"/>
                  </a:lnTo>
                  <a:lnTo>
                    <a:pt x="270216" y="303686"/>
                  </a:lnTo>
                  <a:lnTo>
                    <a:pt x="299910" y="273993"/>
                  </a:lnTo>
                  <a:lnTo>
                    <a:pt x="322546" y="238391"/>
                  </a:lnTo>
                  <a:lnTo>
                    <a:pt x="336972" y="198031"/>
                  </a:lnTo>
                  <a:lnTo>
                    <a:pt x="342036" y="154063"/>
                  </a:lnTo>
                  <a:lnTo>
                    <a:pt x="336494" y="108231"/>
                  </a:lnTo>
                  <a:lnTo>
                    <a:pt x="320760" y="66421"/>
                  </a:lnTo>
                  <a:lnTo>
                    <a:pt x="296173" y="29916"/>
                  </a:lnTo>
                  <a:lnTo>
                    <a:pt x="264071" y="0"/>
                  </a:lnTo>
                  <a:close/>
                </a:path>
              </a:pathLst>
            </a:custGeom>
            <a:solidFill>
              <a:srgbClr val="FAA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859838" y="3234689"/>
            <a:ext cx="329565" cy="479425"/>
          </a:xfrm>
          <a:custGeom>
            <a:avLst/>
            <a:gdLst/>
            <a:ahLst/>
            <a:cxnLst/>
            <a:rect l="l" t="t" r="r" b="b"/>
            <a:pathLst>
              <a:path w="329564" h="479425">
                <a:moveTo>
                  <a:pt x="164744" y="0"/>
                </a:moveTo>
                <a:lnTo>
                  <a:pt x="126970" y="6324"/>
                </a:lnTo>
                <a:lnTo>
                  <a:pt x="92295" y="24339"/>
                </a:lnTo>
                <a:lnTo>
                  <a:pt x="61706" y="52608"/>
                </a:lnTo>
                <a:lnTo>
                  <a:pt x="36193" y="89693"/>
                </a:lnTo>
                <a:lnTo>
                  <a:pt x="16745" y="134157"/>
                </a:lnTo>
                <a:lnTo>
                  <a:pt x="4351" y="184562"/>
                </a:lnTo>
                <a:lnTo>
                  <a:pt x="0" y="239471"/>
                </a:lnTo>
                <a:lnTo>
                  <a:pt x="4351" y="294384"/>
                </a:lnTo>
                <a:lnTo>
                  <a:pt x="16745" y="344793"/>
                </a:lnTo>
                <a:lnTo>
                  <a:pt x="36193" y="389259"/>
                </a:lnTo>
                <a:lnTo>
                  <a:pt x="61706" y="426345"/>
                </a:lnTo>
                <a:lnTo>
                  <a:pt x="92295" y="454614"/>
                </a:lnTo>
                <a:lnTo>
                  <a:pt x="126970" y="472630"/>
                </a:lnTo>
                <a:lnTo>
                  <a:pt x="164744" y="478955"/>
                </a:lnTo>
                <a:lnTo>
                  <a:pt x="202522" y="472630"/>
                </a:lnTo>
                <a:lnTo>
                  <a:pt x="237201" y="454614"/>
                </a:lnTo>
                <a:lnTo>
                  <a:pt x="267792" y="426345"/>
                </a:lnTo>
                <a:lnTo>
                  <a:pt x="293307" y="389259"/>
                </a:lnTo>
                <a:lnTo>
                  <a:pt x="312755" y="344793"/>
                </a:lnTo>
                <a:lnTo>
                  <a:pt x="325150" y="294384"/>
                </a:lnTo>
                <a:lnTo>
                  <a:pt x="329501" y="239471"/>
                </a:lnTo>
                <a:lnTo>
                  <a:pt x="325150" y="184562"/>
                </a:lnTo>
                <a:lnTo>
                  <a:pt x="312755" y="134157"/>
                </a:lnTo>
                <a:lnTo>
                  <a:pt x="293307" y="89693"/>
                </a:lnTo>
                <a:lnTo>
                  <a:pt x="267792" y="52608"/>
                </a:lnTo>
                <a:lnTo>
                  <a:pt x="237201" y="24339"/>
                </a:lnTo>
                <a:lnTo>
                  <a:pt x="202522" y="6324"/>
                </a:lnTo>
                <a:lnTo>
                  <a:pt x="164744" y="0"/>
                </a:lnTo>
                <a:close/>
              </a:path>
            </a:pathLst>
          </a:custGeom>
          <a:solidFill>
            <a:srgbClr val="322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1701" y="3371646"/>
            <a:ext cx="139839" cy="334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518939" y="3168002"/>
            <a:ext cx="632460" cy="920115"/>
            <a:chOff x="1518939" y="3168002"/>
            <a:chExt cx="632460" cy="920115"/>
          </a:xfrm>
        </p:grpSpPr>
        <p:sp>
          <p:nvSpPr>
            <p:cNvPr id="30" name="object 30"/>
            <p:cNvSpPr/>
            <p:nvPr/>
          </p:nvSpPr>
          <p:spPr>
            <a:xfrm>
              <a:off x="1781937" y="3803396"/>
              <a:ext cx="226453" cy="2845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0860" y="3360445"/>
              <a:ext cx="471805" cy="552450"/>
            </a:xfrm>
            <a:custGeom>
              <a:avLst/>
              <a:gdLst/>
              <a:ahLst/>
              <a:cxnLst/>
              <a:rect l="l" t="t" r="r" b="b"/>
              <a:pathLst>
                <a:path w="471805" h="552450">
                  <a:moveTo>
                    <a:pt x="471385" y="0"/>
                  </a:moveTo>
                  <a:lnTo>
                    <a:pt x="0" y="0"/>
                  </a:lnTo>
                  <a:lnTo>
                    <a:pt x="0" y="374535"/>
                  </a:lnTo>
                  <a:lnTo>
                    <a:pt x="6352" y="421807"/>
                  </a:lnTo>
                  <a:lnTo>
                    <a:pt x="24278" y="464283"/>
                  </a:lnTo>
                  <a:lnTo>
                    <a:pt x="52082" y="500270"/>
                  </a:lnTo>
                  <a:lnTo>
                    <a:pt x="88070" y="528073"/>
                  </a:lnTo>
                  <a:lnTo>
                    <a:pt x="130545" y="545997"/>
                  </a:lnTo>
                  <a:lnTo>
                    <a:pt x="177812" y="552348"/>
                  </a:lnTo>
                  <a:lnTo>
                    <a:pt x="225432" y="548505"/>
                  </a:lnTo>
                  <a:lnTo>
                    <a:pt x="270606" y="537380"/>
                  </a:lnTo>
                  <a:lnTo>
                    <a:pt x="312728" y="519578"/>
                  </a:lnTo>
                  <a:lnTo>
                    <a:pt x="351195" y="495702"/>
                  </a:lnTo>
                  <a:lnTo>
                    <a:pt x="385402" y="466358"/>
                  </a:lnTo>
                  <a:lnTo>
                    <a:pt x="414744" y="432149"/>
                  </a:lnTo>
                  <a:lnTo>
                    <a:pt x="438618" y="393681"/>
                  </a:lnTo>
                  <a:lnTo>
                    <a:pt x="456419" y="351557"/>
                  </a:lnTo>
                  <a:lnTo>
                    <a:pt x="467543" y="306383"/>
                  </a:lnTo>
                  <a:lnTo>
                    <a:pt x="471385" y="258762"/>
                  </a:lnTo>
                  <a:lnTo>
                    <a:pt x="471385" y="0"/>
                  </a:lnTo>
                  <a:close/>
                </a:path>
              </a:pathLst>
            </a:custGeom>
            <a:solidFill>
              <a:srgbClr val="FBC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18589" y="3748798"/>
              <a:ext cx="156502" cy="64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55456" y="3325698"/>
              <a:ext cx="95885" cy="314325"/>
            </a:xfrm>
            <a:custGeom>
              <a:avLst/>
              <a:gdLst/>
              <a:ahLst/>
              <a:cxnLst/>
              <a:rect l="l" t="t" r="r" b="b"/>
              <a:pathLst>
                <a:path w="95885" h="314325">
                  <a:moveTo>
                    <a:pt x="95491" y="0"/>
                  </a:moveTo>
                  <a:lnTo>
                    <a:pt x="0" y="0"/>
                  </a:lnTo>
                  <a:lnTo>
                    <a:pt x="0" y="314159"/>
                  </a:lnTo>
                  <a:lnTo>
                    <a:pt x="72148" y="310921"/>
                  </a:lnTo>
                  <a:lnTo>
                    <a:pt x="76229" y="307643"/>
                  </a:lnTo>
                  <a:lnTo>
                    <a:pt x="91988" y="302122"/>
                  </a:lnTo>
                  <a:lnTo>
                    <a:pt x="95491" y="298665"/>
                  </a:lnTo>
                  <a:lnTo>
                    <a:pt x="95491" y="0"/>
                  </a:lnTo>
                  <a:close/>
                </a:path>
              </a:pathLst>
            </a:custGeom>
            <a:solidFill>
              <a:srgbClr val="322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48827" y="3566706"/>
              <a:ext cx="78778" cy="1542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61782" y="3600881"/>
              <a:ext cx="284480" cy="36830"/>
            </a:xfrm>
            <a:custGeom>
              <a:avLst/>
              <a:gdLst/>
              <a:ahLst/>
              <a:cxnLst/>
              <a:rect l="l" t="t" r="r" b="b"/>
              <a:pathLst>
                <a:path w="284480" h="36829">
                  <a:moveTo>
                    <a:pt x="70091" y="27165"/>
                  </a:moveTo>
                  <a:lnTo>
                    <a:pt x="35039" y="0"/>
                  </a:lnTo>
                  <a:lnTo>
                    <a:pt x="25285" y="1625"/>
                  </a:lnTo>
                  <a:lnTo>
                    <a:pt x="16230" y="6299"/>
                  </a:lnTo>
                  <a:lnTo>
                    <a:pt x="8255" y="13779"/>
                  </a:lnTo>
                  <a:lnTo>
                    <a:pt x="1727" y="23761"/>
                  </a:lnTo>
                  <a:lnTo>
                    <a:pt x="0" y="27165"/>
                  </a:lnTo>
                  <a:lnTo>
                    <a:pt x="546" y="31902"/>
                  </a:lnTo>
                  <a:lnTo>
                    <a:pt x="5397" y="36766"/>
                  </a:lnTo>
                  <a:lnTo>
                    <a:pt x="8775" y="35966"/>
                  </a:lnTo>
                  <a:lnTo>
                    <a:pt x="10502" y="32562"/>
                  </a:lnTo>
                  <a:lnTo>
                    <a:pt x="15303" y="25171"/>
                  </a:lnTo>
                  <a:lnTo>
                    <a:pt x="21145" y="19697"/>
                  </a:lnTo>
                  <a:lnTo>
                    <a:pt x="27787" y="16306"/>
                  </a:lnTo>
                  <a:lnTo>
                    <a:pt x="35039" y="15138"/>
                  </a:lnTo>
                  <a:lnTo>
                    <a:pt x="42278" y="16306"/>
                  </a:lnTo>
                  <a:lnTo>
                    <a:pt x="48933" y="19697"/>
                  </a:lnTo>
                  <a:lnTo>
                    <a:pt x="54762" y="25171"/>
                  </a:lnTo>
                  <a:lnTo>
                    <a:pt x="59588" y="32562"/>
                  </a:lnTo>
                  <a:lnTo>
                    <a:pt x="60642" y="34645"/>
                  </a:lnTo>
                  <a:lnTo>
                    <a:pt x="62293" y="35737"/>
                  </a:lnTo>
                  <a:lnTo>
                    <a:pt x="63982" y="35737"/>
                  </a:lnTo>
                  <a:lnTo>
                    <a:pt x="67106" y="34328"/>
                  </a:lnTo>
                  <a:lnTo>
                    <a:pt x="69532" y="31902"/>
                  </a:lnTo>
                  <a:lnTo>
                    <a:pt x="70091" y="27165"/>
                  </a:lnTo>
                  <a:close/>
                </a:path>
                <a:path w="284480" h="36829">
                  <a:moveTo>
                    <a:pt x="284327" y="27165"/>
                  </a:moveTo>
                  <a:lnTo>
                    <a:pt x="248780" y="1625"/>
                  </a:lnTo>
                  <a:lnTo>
                    <a:pt x="235089" y="0"/>
                  </a:lnTo>
                  <a:lnTo>
                    <a:pt x="221399" y="1625"/>
                  </a:lnTo>
                  <a:lnTo>
                    <a:pt x="208686" y="6299"/>
                  </a:lnTo>
                  <a:lnTo>
                    <a:pt x="197472" y="13779"/>
                  </a:lnTo>
                  <a:lnTo>
                    <a:pt x="188302" y="23761"/>
                  </a:lnTo>
                  <a:lnTo>
                    <a:pt x="185864" y="27165"/>
                  </a:lnTo>
                  <a:lnTo>
                    <a:pt x="186651" y="31902"/>
                  </a:lnTo>
                  <a:lnTo>
                    <a:pt x="193459" y="36766"/>
                  </a:lnTo>
                  <a:lnTo>
                    <a:pt x="198183" y="35966"/>
                  </a:lnTo>
                  <a:lnTo>
                    <a:pt x="200621" y="32562"/>
                  </a:lnTo>
                  <a:lnTo>
                    <a:pt x="207378" y="25171"/>
                  </a:lnTo>
                  <a:lnTo>
                    <a:pt x="215569" y="19697"/>
                  </a:lnTo>
                  <a:lnTo>
                    <a:pt x="224917" y="16306"/>
                  </a:lnTo>
                  <a:lnTo>
                    <a:pt x="235089" y="15138"/>
                  </a:lnTo>
                  <a:lnTo>
                    <a:pt x="245262" y="16306"/>
                  </a:lnTo>
                  <a:lnTo>
                    <a:pt x="254596" y="19697"/>
                  </a:lnTo>
                  <a:lnTo>
                    <a:pt x="262801" y="25171"/>
                  </a:lnTo>
                  <a:lnTo>
                    <a:pt x="269570" y="32562"/>
                  </a:lnTo>
                  <a:lnTo>
                    <a:pt x="271043" y="34645"/>
                  </a:lnTo>
                  <a:lnTo>
                    <a:pt x="273380" y="35737"/>
                  </a:lnTo>
                  <a:lnTo>
                    <a:pt x="277266" y="35737"/>
                  </a:lnTo>
                  <a:lnTo>
                    <a:pt x="278803" y="35280"/>
                  </a:lnTo>
                  <a:lnTo>
                    <a:pt x="283540" y="31902"/>
                  </a:lnTo>
                  <a:lnTo>
                    <a:pt x="284327" y="27165"/>
                  </a:lnTo>
                  <a:close/>
                </a:path>
              </a:pathLst>
            </a:custGeom>
            <a:solidFill>
              <a:srgbClr val="322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50860" y="3360445"/>
              <a:ext cx="419100" cy="281305"/>
            </a:xfrm>
            <a:custGeom>
              <a:avLst/>
              <a:gdLst/>
              <a:ahLst/>
              <a:cxnLst/>
              <a:rect l="l" t="t" r="r" b="b"/>
              <a:pathLst>
                <a:path w="419100" h="281304">
                  <a:moveTo>
                    <a:pt x="0" y="0"/>
                  </a:moveTo>
                  <a:lnTo>
                    <a:pt x="0" y="110464"/>
                  </a:lnTo>
                  <a:lnTo>
                    <a:pt x="3175" y="117468"/>
                  </a:lnTo>
                  <a:lnTo>
                    <a:pt x="39103" y="134899"/>
                  </a:lnTo>
                  <a:lnTo>
                    <a:pt x="80165" y="145149"/>
                  </a:lnTo>
                  <a:lnTo>
                    <a:pt x="122110" y="146654"/>
                  </a:lnTo>
                  <a:lnTo>
                    <a:pt x="163608" y="139751"/>
                  </a:lnTo>
                  <a:lnTo>
                    <a:pt x="203327" y="124777"/>
                  </a:lnTo>
                  <a:lnTo>
                    <a:pt x="276898" y="88531"/>
                  </a:lnTo>
                  <a:lnTo>
                    <a:pt x="287666" y="84688"/>
                  </a:lnTo>
                  <a:lnTo>
                    <a:pt x="333198" y="97157"/>
                  </a:lnTo>
                  <a:lnTo>
                    <a:pt x="348742" y="135509"/>
                  </a:lnTo>
                  <a:lnTo>
                    <a:pt x="348742" y="258889"/>
                  </a:lnTo>
                  <a:lnTo>
                    <a:pt x="350492" y="267571"/>
                  </a:lnTo>
                  <a:lnTo>
                    <a:pt x="355266" y="274659"/>
                  </a:lnTo>
                  <a:lnTo>
                    <a:pt x="362350" y="279438"/>
                  </a:lnTo>
                  <a:lnTo>
                    <a:pt x="371030" y="281190"/>
                  </a:lnTo>
                  <a:lnTo>
                    <a:pt x="386245" y="281190"/>
                  </a:lnTo>
                  <a:lnTo>
                    <a:pt x="391210" y="277647"/>
                  </a:lnTo>
                  <a:lnTo>
                    <a:pt x="418579" y="198094"/>
                  </a:lnTo>
                  <a:lnTo>
                    <a:pt x="418579" y="1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18932" y="3168002"/>
              <a:ext cx="569595" cy="459740"/>
            </a:xfrm>
            <a:custGeom>
              <a:avLst/>
              <a:gdLst/>
              <a:ahLst/>
              <a:cxnLst/>
              <a:rect l="l" t="t" r="r" b="b"/>
              <a:pathLst>
                <a:path w="569594" h="459739">
                  <a:moveTo>
                    <a:pt x="569277" y="290195"/>
                  </a:moveTo>
                  <a:lnTo>
                    <a:pt x="565150" y="237528"/>
                  </a:lnTo>
                  <a:lnTo>
                    <a:pt x="552399" y="186093"/>
                  </a:lnTo>
                  <a:lnTo>
                    <a:pt x="531114" y="136969"/>
                  </a:lnTo>
                  <a:lnTo>
                    <a:pt x="501154" y="81165"/>
                  </a:lnTo>
                  <a:lnTo>
                    <a:pt x="437286" y="38290"/>
                  </a:lnTo>
                  <a:lnTo>
                    <a:pt x="394601" y="28702"/>
                  </a:lnTo>
                  <a:lnTo>
                    <a:pt x="346671" y="26111"/>
                  </a:lnTo>
                  <a:lnTo>
                    <a:pt x="294970" y="29845"/>
                  </a:lnTo>
                  <a:lnTo>
                    <a:pt x="222643" y="44869"/>
                  </a:lnTo>
                  <a:lnTo>
                    <a:pt x="198577" y="55016"/>
                  </a:lnTo>
                  <a:lnTo>
                    <a:pt x="111086" y="0"/>
                  </a:lnTo>
                  <a:lnTo>
                    <a:pt x="30200" y="93002"/>
                  </a:lnTo>
                  <a:lnTo>
                    <a:pt x="0" y="152641"/>
                  </a:lnTo>
                  <a:lnTo>
                    <a:pt x="17589" y="204698"/>
                  </a:lnTo>
                  <a:lnTo>
                    <a:pt x="80048" y="274942"/>
                  </a:lnTo>
                  <a:lnTo>
                    <a:pt x="118567" y="296506"/>
                  </a:lnTo>
                  <a:lnTo>
                    <a:pt x="159461" y="309524"/>
                  </a:lnTo>
                  <a:lnTo>
                    <a:pt x="202526" y="314807"/>
                  </a:lnTo>
                  <a:lnTo>
                    <a:pt x="247523" y="313169"/>
                  </a:lnTo>
                  <a:lnTo>
                    <a:pt x="294220" y="305435"/>
                  </a:lnTo>
                  <a:lnTo>
                    <a:pt x="342404" y="292430"/>
                  </a:lnTo>
                  <a:lnTo>
                    <a:pt x="391845" y="274942"/>
                  </a:lnTo>
                  <a:lnTo>
                    <a:pt x="415671" y="263207"/>
                  </a:lnTo>
                  <a:lnTo>
                    <a:pt x="423214" y="261454"/>
                  </a:lnTo>
                  <a:lnTo>
                    <a:pt x="430834" y="261454"/>
                  </a:lnTo>
                  <a:lnTo>
                    <a:pt x="450227" y="265379"/>
                  </a:lnTo>
                  <a:lnTo>
                    <a:pt x="466064" y="276047"/>
                  </a:lnTo>
                  <a:lnTo>
                    <a:pt x="476745" y="291884"/>
                  </a:lnTo>
                  <a:lnTo>
                    <a:pt x="480669" y="311277"/>
                  </a:lnTo>
                  <a:lnTo>
                    <a:pt x="480669" y="436943"/>
                  </a:lnTo>
                  <a:lnTo>
                    <a:pt x="482409" y="445630"/>
                  </a:lnTo>
                  <a:lnTo>
                    <a:pt x="487184" y="452704"/>
                  </a:lnTo>
                  <a:lnTo>
                    <a:pt x="494271" y="457492"/>
                  </a:lnTo>
                  <a:lnTo>
                    <a:pt x="502958" y="459232"/>
                  </a:lnTo>
                  <a:lnTo>
                    <a:pt x="523595" y="459232"/>
                  </a:lnTo>
                  <a:lnTo>
                    <a:pt x="529996" y="454710"/>
                  </a:lnTo>
                  <a:lnTo>
                    <a:pt x="551268" y="394804"/>
                  </a:lnTo>
                  <a:lnTo>
                    <a:pt x="564667" y="342988"/>
                  </a:lnTo>
                  <a:lnTo>
                    <a:pt x="569277" y="290195"/>
                  </a:lnTo>
                  <a:close/>
                </a:path>
              </a:pathLst>
            </a:custGeom>
            <a:solidFill>
              <a:srgbClr val="322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45450" y="3725062"/>
              <a:ext cx="314960" cy="194310"/>
            </a:xfrm>
            <a:custGeom>
              <a:avLst/>
              <a:gdLst/>
              <a:ahLst/>
              <a:cxnLst/>
              <a:rect l="l" t="t" r="r" b="b"/>
              <a:pathLst>
                <a:path w="314960" h="194310">
                  <a:moveTo>
                    <a:pt x="0" y="0"/>
                  </a:moveTo>
                  <a:lnTo>
                    <a:pt x="0" y="44996"/>
                  </a:lnTo>
                  <a:lnTo>
                    <a:pt x="7585" y="92022"/>
                  </a:lnTo>
                  <a:lnTo>
                    <a:pt x="28706" y="132863"/>
                  </a:lnTo>
                  <a:lnTo>
                    <a:pt x="60915" y="165070"/>
                  </a:lnTo>
                  <a:lnTo>
                    <a:pt x="101760" y="186191"/>
                  </a:lnTo>
                  <a:lnTo>
                    <a:pt x="148793" y="193776"/>
                  </a:lnTo>
                  <a:lnTo>
                    <a:pt x="314502" y="193776"/>
                  </a:lnTo>
                  <a:lnTo>
                    <a:pt x="314502" y="6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5716" y="3775074"/>
              <a:ext cx="248920" cy="101600"/>
            </a:xfrm>
            <a:custGeom>
              <a:avLst/>
              <a:gdLst/>
              <a:ahLst/>
              <a:cxnLst/>
              <a:rect l="l" t="t" r="r" b="b"/>
              <a:pathLst>
                <a:path w="248919" h="101600">
                  <a:moveTo>
                    <a:pt x="248678" y="68135"/>
                  </a:moveTo>
                  <a:lnTo>
                    <a:pt x="19050" y="68135"/>
                  </a:lnTo>
                  <a:lnTo>
                    <a:pt x="24511" y="77063"/>
                  </a:lnTo>
                  <a:lnTo>
                    <a:pt x="30568" y="85559"/>
                  </a:lnTo>
                  <a:lnTo>
                    <a:pt x="37198" y="93599"/>
                  </a:lnTo>
                  <a:lnTo>
                    <a:pt x="44373" y="101142"/>
                  </a:lnTo>
                  <a:lnTo>
                    <a:pt x="248678" y="68135"/>
                  </a:lnTo>
                  <a:close/>
                </a:path>
                <a:path w="248919" h="101600">
                  <a:moveTo>
                    <a:pt x="248678" y="0"/>
                  </a:moveTo>
                  <a:lnTo>
                    <a:pt x="0" y="0"/>
                  </a:lnTo>
                  <a:lnTo>
                    <a:pt x="635" y="10109"/>
                  </a:lnTo>
                  <a:lnTo>
                    <a:pt x="1917" y="20015"/>
                  </a:lnTo>
                  <a:lnTo>
                    <a:pt x="3835" y="29705"/>
                  </a:lnTo>
                  <a:lnTo>
                    <a:pt x="6413" y="39141"/>
                  </a:lnTo>
                  <a:lnTo>
                    <a:pt x="248678" y="0"/>
                  </a:lnTo>
                  <a:close/>
                </a:path>
              </a:pathLst>
            </a:custGeom>
            <a:solidFill>
              <a:srgbClr val="A9D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59952" y="3553053"/>
              <a:ext cx="119964" cy="365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74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37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66"/>
            <a:ext cx="165100" cy="246379"/>
            <a:chOff x="4911947" y="438066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62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3"/>
                  </a:lnTo>
                  <a:lnTo>
                    <a:pt x="23252" y="13115"/>
                  </a:lnTo>
                  <a:lnTo>
                    <a:pt x="11464" y="23917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7"/>
                  </a:lnTo>
                  <a:lnTo>
                    <a:pt x="141816" y="13115"/>
                  </a:lnTo>
                  <a:lnTo>
                    <a:pt x="128025" y="5033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66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69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32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14"/>
                  </a:lnTo>
                  <a:lnTo>
                    <a:pt x="91897" y="84480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42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41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690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62"/>
                  </a:lnTo>
                  <a:lnTo>
                    <a:pt x="3845" y="40302"/>
                  </a:lnTo>
                  <a:lnTo>
                    <a:pt x="14331" y="55853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3"/>
                  </a:lnTo>
                  <a:lnTo>
                    <a:pt x="94010" y="40302"/>
                  </a:lnTo>
                  <a:lnTo>
                    <a:pt x="97853" y="21262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CD8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TENEFFÜSTEYKEN...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9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39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9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424" y="1924463"/>
            <a:ext cx="3493770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11100"/>
              </a:lnSpc>
            </a:pP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Teneffüste,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eğer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hava </a:t>
            </a: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şartları</a:t>
            </a:r>
            <a:r>
              <a:rPr sz="1500" spc="-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uygunsa 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bahçeye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çıkıp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temiz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ahoma"/>
                <a:cs typeface="Tahoma"/>
              </a:rPr>
              <a:t>hava</a:t>
            </a:r>
            <a:r>
              <a:rPr sz="1500" b="1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al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6878" y="3448444"/>
            <a:ext cx="3387090" cy="1549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Teneffüste,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arkadaşlarımla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temas 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gerektiren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oyunlardan </a:t>
            </a: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sakınır,</a:t>
            </a:r>
            <a:r>
              <a:rPr sz="15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sosyal 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mesafemi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korur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hiçbir şekilde  arkadaşlarımla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fiziksel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temasta 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bulunmam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801" y="5734405"/>
            <a:ext cx="3710940" cy="1295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ct val="111100"/>
              </a:lnSpc>
            </a:pP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Kendi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sağlığımı,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arkadaşlarımın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öğretmenlerimin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sağlığını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korumak</a:t>
            </a:r>
            <a:r>
              <a:rPr sz="1500" spc="-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  </a:t>
            </a:r>
            <a:r>
              <a:rPr sz="1500" b="1" spc="60" dirty="0">
                <a:solidFill>
                  <a:srgbClr val="231F20"/>
                </a:solidFill>
                <a:latin typeface="Tahoma"/>
                <a:cs typeface="Tahoma"/>
              </a:rPr>
              <a:t>di</a:t>
            </a:r>
            <a:r>
              <a:rPr sz="1500" b="1" spc="60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60" dirty="0">
                <a:solidFill>
                  <a:srgbClr val="231F20"/>
                </a:solidFill>
                <a:latin typeface="Tahoma"/>
                <a:cs typeface="Tahoma"/>
              </a:rPr>
              <a:t>er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ıfl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ara,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ö</a:t>
            </a:r>
            <a:r>
              <a:rPr sz="1500" b="1" spc="40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retmenler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odas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na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231F20"/>
                </a:solidFill>
                <a:latin typeface="Tahoma"/>
                <a:cs typeface="Tahoma"/>
              </a:rPr>
              <a:t>ve 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idare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odalar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na</a:t>
            </a:r>
            <a:r>
              <a:rPr sz="1500" b="1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girmem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C02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76966" y="3444206"/>
            <a:ext cx="783590" cy="678815"/>
            <a:chOff x="4076966" y="3444206"/>
            <a:chExt cx="783590" cy="678815"/>
          </a:xfrm>
        </p:grpSpPr>
        <p:sp>
          <p:nvSpPr>
            <p:cNvPr id="4" name="object 4"/>
            <p:cNvSpPr/>
            <p:nvPr/>
          </p:nvSpPr>
          <p:spPr>
            <a:xfrm>
              <a:off x="4076966" y="3444206"/>
              <a:ext cx="740410" cy="455930"/>
            </a:xfrm>
            <a:custGeom>
              <a:avLst/>
              <a:gdLst/>
              <a:ahLst/>
              <a:cxnLst/>
              <a:rect l="l" t="t" r="r" b="b"/>
              <a:pathLst>
                <a:path w="740410" h="455929">
                  <a:moveTo>
                    <a:pt x="463450" y="0"/>
                  </a:moveTo>
                  <a:lnTo>
                    <a:pt x="441528" y="172"/>
                  </a:lnTo>
                  <a:lnTo>
                    <a:pt x="32981" y="172"/>
                  </a:lnTo>
                  <a:lnTo>
                    <a:pt x="20145" y="2767"/>
                  </a:lnTo>
                  <a:lnTo>
                    <a:pt x="9661" y="9840"/>
                  </a:lnTo>
                  <a:lnTo>
                    <a:pt x="2592" y="20328"/>
                  </a:lnTo>
                  <a:lnTo>
                    <a:pt x="0" y="33167"/>
                  </a:lnTo>
                  <a:lnTo>
                    <a:pt x="2592" y="46001"/>
                  </a:lnTo>
                  <a:lnTo>
                    <a:pt x="9661" y="56481"/>
                  </a:lnTo>
                  <a:lnTo>
                    <a:pt x="20145" y="63546"/>
                  </a:lnTo>
                  <a:lnTo>
                    <a:pt x="32981" y="66136"/>
                  </a:lnTo>
                  <a:lnTo>
                    <a:pt x="464637" y="66100"/>
                  </a:lnTo>
                  <a:lnTo>
                    <a:pt x="513043" y="70808"/>
                  </a:lnTo>
                  <a:lnTo>
                    <a:pt x="573605" y="87192"/>
                  </a:lnTo>
                  <a:lnTo>
                    <a:pt x="630313" y="122219"/>
                  </a:lnTo>
                  <a:lnTo>
                    <a:pt x="663409" y="171313"/>
                  </a:lnTo>
                  <a:lnTo>
                    <a:pt x="674331" y="235884"/>
                  </a:lnTo>
                  <a:lnTo>
                    <a:pt x="674331" y="422841"/>
                  </a:lnTo>
                  <a:lnTo>
                    <a:pt x="676917" y="435667"/>
                  </a:lnTo>
                  <a:lnTo>
                    <a:pt x="683977" y="446152"/>
                  </a:lnTo>
                  <a:lnTo>
                    <a:pt x="694466" y="453227"/>
                  </a:lnTo>
                  <a:lnTo>
                    <a:pt x="707339" y="455823"/>
                  </a:lnTo>
                  <a:lnTo>
                    <a:pt x="720155" y="453227"/>
                  </a:lnTo>
                  <a:lnTo>
                    <a:pt x="730632" y="446152"/>
                  </a:lnTo>
                  <a:lnTo>
                    <a:pt x="737701" y="435667"/>
                  </a:lnTo>
                  <a:lnTo>
                    <a:pt x="740295" y="422841"/>
                  </a:lnTo>
                  <a:lnTo>
                    <a:pt x="740295" y="235884"/>
                  </a:lnTo>
                  <a:lnTo>
                    <a:pt x="736208" y="188063"/>
                  </a:lnTo>
                  <a:lnTo>
                    <a:pt x="723984" y="145057"/>
                  </a:lnTo>
                  <a:lnTo>
                    <a:pt x="703675" y="106990"/>
                  </a:lnTo>
                  <a:lnTo>
                    <a:pt x="675335" y="73985"/>
                  </a:lnTo>
                  <a:lnTo>
                    <a:pt x="620232" y="35935"/>
                  </a:lnTo>
                  <a:lnTo>
                    <a:pt x="561051" y="13705"/>
                  </a:lnTo>
                  <a:lnTo>
                    <a:pt x="506041" y="3119"/>
                  </a:lnTo>
                  <a:lnTo>
                    <a:pt x="463450" y="0"/>
                  </a:lnTo>
                  <a:close/>
                </a:path>
              </a:pathLst>
            </a:custGeom>
            <a:solidFill>
              <a:srgbClr val="E48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8524" y="3607676"/>
              <a:ext cx="151765" cy="514984"/>
            </a:xfrm>
            <a:custGeom>
              <a:avLst/>
              <a:gdLst/>
              <a:ahLst/>
              <a:cxnLst/>
              <a:rect l="l" t="t" r="r" b="b"/>
              <a:pathLst>
                <a:path w="151764" h="514985">
                  <a:moveTo>
                    <a:pt x="75780" y="0"/>
                  </a:moveTo>
                  <a:lnTo>
                    <a:pt x="46264" y="5953"/>
                  </a:lnTo>
                  <a:lnTo>
                    <a:pt x="22178" y="22186"/>
                  </a:lnTo>
                  <a:lnTo>
                    <a:pt x="5948" y="46259"/>
                  </a:lnTo>
                  <a:lnTo>
                    <a:pt x="0" y="75730"/>
                  </a:lnTo>
                  <a:lnTo>
                    <a:pt x="0" y="439216"/>
                  </a:lnTo>
                  <a:lnTo>
                    <a:pt x="5948" y="468694"/>
                  </a:lnTo>
                  <a:lnTo>
                    <a:pt x="22178" y="492771"/>
                  </a:lnTo>
                  <a:lnTo>
                    <a:pt x="46264" y="509005"/>
                  </a:lnTo>
                  <a:lnTo>
                    <a:pt x="75780" y="514959"/>
                  </a:lnTo>
                  <a:lnTo>
                    <a:pt x="105234" y="509005"/>
                  </a:lnTo>
                  <a:lnTo>
                    <a:pt x="129295" y="492771"/>
                  </a:lnTo>
                  <a:lnTo>
                    <a:pt x="145521" y="468694"/>
                  </a:lnTo>
                  <a:lnTo>
                    <a:pt x="151472" y="439216"/>
                  </a:lnTo>
                  <a:lnTo>
                    <a:pt x="151472" y="75730"/>
                  </a:lnTo>
                  <a:lnTo>
                    <a:pt x="145521" y="46259"/>
                  </a:lnTo>
                  <a:lnTo>
                    <a:pt x="129295" y="22186"/>
                  </a:lnTo>
                  <a:lnTo>
                    <a:pt x="105234" y="5953"/>
                  </a:lnTo>
                  <a:lnTo>
                    <a:pt x="75780" y="0"/>
                  </a:lnTo>
                  <a:close/>
                </a:path>
              </a:pathLst>
            </a:custGeom>
            <a:solidFill>
              <a:srgbClr val="EC9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4176" y="3639489"/>
              <a:ext cx="68580" cy="365760"/>
            </a:xfrm>
            <a:custGeom>
              <a:avLst/>
              <a:gdLst/>
              <a:ahLst/>
              <a:cxnLst/>
              <a:rect l="l" t="t" r="r" b="b"/>
              <a:pathLst>
                <a:path w="68579" h="365760">
                  <a:moveTo>
                    <a:pt x="34277" y="0"/>
                  </a:moveTo>
                  <a:lnTo>
                    <a:pt x="20922" y="4228"/>
                  </a:lnTo>
                  <a:lnTo>
                    <a:pt x="10028" y="15757"/>
                  </a:lnTo>
                  <a:lnTo>
                    <a:pt x="2689" y="32854"/>
                  </a:lnTo>
                  <a:lnTo>
                    <a:pt x="0" y="53784"/>
                  </a:lnTo>
                  <a:lnTo>
                    <a:pt x="0" y="311594"/>
                  </a:lnTo>
                  <a:lnTo>
                    <a:pt x="2689" y="332492"/>
                  </a:lnTo>
                  <a:lnTo>
                    <a:pt x="10028" y="349556"/>
                  </a:lnTo>
                  <a:lnTo>
                    <a:pt x="20922" y="361059"/>
                  </a:lnTo>
                  <a:lnTo>
                    <a:pt x="34277" y="365277"/>
                  </a:lnTo>
                  <a:lnTo>
                    <a:pt x="47560" y="361059"/>
                  </a:lnTo>
                  <a:lnTo>
                    <a:pt x="58421" y="349556"/>
                  </a:lnTo>
                  <a:lnTo>
                    <a:pt x="65750" y="332492"/>
                  </a:lnTo>
                  <a:lnTo>
                    <a:pt x="68440" y="311594"/>
                  </a:lnTo>
                  <a:lnTo>
                    <a:pt x="68440" y="53784"/>
                  </a:lnTo>
                  <a:lnTo>
                    <a:pt x="65750" y="32854"/>
                  </a:lnTo>
                  <a:lnTo>
                    <a:pt x="58421" y="15757"/>
                  </a:lnTo>
                  <a:lnTo>
                    <a:pt x="47560" y="4228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FCD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99998" y="3352685"/>
            <a:ext cx="3917315" cy="1934845"/>
            <a:chOff x="899998" y="3352685"/>
            <a:chExt cx="3917315" cy="1934845"/>
          </a:xfrm>
        </p:grpSpPr>
        <p:sp>
          <p:nvSpPr>
            <p:cNvPr id="8" name="object 8"/>
            <p:cNvSpPr/>
            <p:nvPr/>
          </p:nvSpPr>
          <p:spPr>
            <a:xfrm>
              <a:off x="2033181" y="5000078"/>
              <a:ext cx="1657985" cy="150495"/>
            </a:xfrm>
            <a:custGeom>
              <a:avLst/>
              <a:gdLst/>
              <a:ahLst/>
              <a:cxnLst/>
              <a:rect l="l" t="t" r="r" b="b"/>
              <a:pathLst>
                <a:path w="1657985" h="150495">
                  <a:moveTo>
                    <a:pt x="1618373" y="0"/>
                  </a:moveTo>
                  <a:lnTo>
                    <a:pt x="39458" y="0"/>
                  </a:lnTo>
                  <a:lnTo>
                    <a:pt x="24104" y="3100"/>
                  </a:lnTo>
                  <a:lnTo>
                    <a:pt x="11561" y="11555"/>
                  </a:lnTo>
                  <a:lnTo>
                    <a:pt x="3102" y="24094"/>
                  </a:lnTo>
                  <a:lnTo>
                    <a:pt x="0" y="39446"/>
                  </a:lnTo>
                  <a:lnTo>
                    <a:pt x="0" y="110388"/>
                  </a:lnTo>
                  <a:lnTo>
                    <a:pt x="3102" y="125773"/>
                  </a:lnTo>
                  <a:lnTo>
                    <a:pt x="11561" y="138336"/>
                  </a:lnTo>
                  <a:lnTo>
                    <a:pt x="24104" y="146805"/>
                  </a:lnTo>
                  <a:lnTo>
                    <a:pt x="39458" y="149910"/>
                  </a:lnTo>
                  <a:lnTo>
                    <a:pt x="1618373" y="149910"/>
                  </a:lnTo>
                  <a:lnTo>
                    <a:pt x="1633719" y="146805"/>
                  </a:lnTo>
                  <a:lnTo>
                    <a:pt x="1646267" y="138336"/>
                  </a:lnTo>
                  <a:lnTo>
                    <a:pt x="1654737" y="125773"/>
                  </a:lnTo>
                  <a:lnTo>
                    <a:pt x="1657845" y="110388"/>
                  </a:lnTo>
                  <a:lnTo>
                    <a:pt x="1657845" y="39446"/>
                  </a:lnTo>
                  <a:lnTo>
                    <a:pt x="1654737" y="24094"/>
                  </a:lnTo>
                  <a:lnTo>
                    <a:pt x="1646267" y="11555"/>
                  </a:lnTo>
                  <a:lnTo>
                    <a:pt x="1633719" y="3100"/>
                  </a:lnTo>
                  <a:lnTo>
                    <a:pt x="16183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5886" y="5108612"/>
              <a:ext cx="1755775" cy="59690"/>
            </a:xfrm>
            <a:custGeom>
              <a:avLst/>
              <a:gdLst/>
              <a:ahLst/>
              <a:cxnLst/>
              <a:rect l="l" t="t" r="r" b="b"/>
              <a:pathLst>
                <a:path w="1755775" h="59689">
                  <a:moveTo>
                    <a:pt x="1716532" y="0"/>
                  </a:moveTo>
                  <a:lnTo>
                    <a:pt x="38684" y="0"/>
                  </a:lnTo>
                  <a:lnTo>
                    <a:pt x="23601" y="2331"/>
                  </a:lnTo>
                  <a:lnTo>
                    <a:pt x="11307" y="8689"/>
                  </a:lnTo>
                  <a:lnTo>
                    <a:pt x="3031" y="18120"/>
                  </a:lnTo>
                  <a:lnTo>
                    <a:pt x="0" y="29667"/>
                  </a:lnTo>
                  <a:lnTo>
                    <a:pt x="3031" y="41220"/>
                  </a:lnTo>
                  <a:lnTo>
                    <a:pt x="11307" y="50663"/>
                  </a:lnTo>
                  <a:lnTo>
                    <a:pt x="23601" y="57034"/>
                  </a:lnTo>
                  <a:lnTo>
                    <a:pt x="38684" y="59372"/>
                  </a:lnTo>
                  <a:lnTo>
                    <a:pt x="1716532" y="59372"/>
                  </a:lnTo>
                  <a:lnTo>
                    <a:pt x="1731589" y="57034"/>
                  </a:lnTo>
                  <a:lnTo>
                    <a:pt x="1743876" y="50663"/>
                  </a:lnTo>
                  <a:lnTo>
                    <a:pt x="1752156" y="41220"/>
                  </a:lnTo>
                  <a:lnTo>
                    <a:pt x="1755190" y="29667"/>
                  </a:lnTo>
                  <a:lnTo>
                    <a:pt x="1752156" y="18120"/>
                  </a:lnTo>
                  <a:lnTo>
                    <a:pt x="1743876" y="8689"/>
                  </a:lnTo>
                  <a:lnTo>
                    <a:pt x="1731589" y="2331"/>
                  </a:lnTo>
                  <a:lnTo>
                    <a:pt x="1716532" y="0"/>
                  </a:lnTo>
                  <a:close/>
                </a:path>
              </a:pathLst>
            </a:custGeom>
            <a:solidFill>
              <a:srgbClr val="40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3802" y="5108625"/>
              <a:ext cx="34290" cy="17780"/>
            </a:xfrm>
            <a:custGeom>
              <a:avLst/>
              <a:gdLst/>
              <a:ahLst/>
              <a:cxnLst/>
              <a:rect l="l" t="t" r="r" b="b"/>
              <a:pathLst>
                <a:path w="34289" h="17779">
                  <a:moveTo>
                    <a:pt x="2717" y="152"/>
                  </a:moveTo>
                  <a:lnTo>
                    <a:pt x="12765" y="2032"/>
                  </a:lnTo>
                  <a:lnTo>
                    <a:pt x="21586" y="5780"/>
                  </a:lnTo>
                  <a:lnTo>
                    <a:pt x="28803" y="11101"/>
                  </a:lnTo>
                  <a:lnTo>
                    <a:pt x="34035" y="17703"/>
                  </a:lnTo>
                  <a:lnTo>
                    <a:pt x="28822" y="11101"/>
                  </a:lnTo>
                  <a:lnTo>
                    <a:pt x="21610" y="5780"/>
                  </a:lnTo>
                  <a:lnTo>
                    <a:pt x="12781" y="2032"/>
                  </a:lnTo>
                  <a:lnTo>
                    <a:pt x="2717" y="152"/>
                  </a:lnTo>
                  <a:close/>
                </a:path>
                <a:path w="34289" h="17779">
                  <a:moveTo>
                    <a:pt x="2146" y="101"/>
                  </a:moveTo>
                  <a:lnTo>
                    <a:pt x="2374" y="127"/>
                  </a:lnTo>
                  <a:lnTo>
                    <a:pt x="2146" y="101"/>
                  </a:lnTo>
                  <a:close/>
                </a:path>
                <a:path w="34289" h="17779">
                  <a:moveTo>
                    <a:pt x="1498" y="63"/>
                  </a:moveTo>
                  <a:lnTo>
                    <a:pt x="1638" y="76"/>
                  </a:lnTo>
                  <a:lnTo>
                    <a:pt x="1777" y="76"/>
                  </a:lnTo>
                  <a:lnTo>
                    <a:pt x="1498" y="63"/>
                  </a:lnTo>
                  <a:close/>
                </a:path>
                <a:path w="34289" h="17779">
                  <a:moveTo>
                    <a:pt x="812" y="25"/>
                  </a:moveTo>
                  <a:lnTo>
                    <a:pt x="965" y="38"/>
                  </a:lnTo>
                  <a:lnTo>
                    <a:pt x="812" y="25"/>
                  </a:lnTo>
                  <a:close/>
                </a:path>
                <a:path w="34289" h="17779">
                  <a:moveTo>
                    <a:pt x="101" y="0"/>
                  </a:move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9150" y="5108612"/>
              <a:ext cx="1748789" cy="17780"/>
            </a:xfrm>
            <a:custGeom>
              <a:avLst/>
              <a:gdLst/>
              <a:ahLst/>
              <a:cxnLst/>
              <a:rect l="l" t="t" r="r" b="b"/>
              <a:pathLst>
                <a:path w="1748789" h="17779">
                  <a:moveTo>
                    <a:pt x="35420" y="0"/>
                  </a:moveTo>
                  <a:lnTo>
                    <a:pt x="20584" y="2253"/>
                  </a:lnTo>
                  <a:lnTo>
                    <a:pt x="12064" y="6013"/>
                  </a:lnTo>
                  <a:lnTo>
                    <a:pt x="5088" y="11258"/>
                  </a:lnTo>
                  <a:lnTo>
                    <a:pt x="0" y="17716"/>
                  </a:lnTo>
                  <a:lnTo>
                    <a:pt x="1748663" y="17716"/>
                  </a:lnTo>
                  <a:lnTo>
                    <a:pt x="35420" y="0"/>
                  </a:lnTo>
                  <a:close/>
                </a:path>
              </a:pathLst>
            </a:custGeom>
            <a:solidFill>
              <a:srgbClr val="70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744" y="4315993"/>
              <a:ext cx="3875404" cy="781685"/>
            </a:xfrm>
            <a:custGeom>
              <a:avLst/>
              <a:gdLst/>
              <a:ahLst/>
              <a:cxnLst/>
              <a:rect l="l" t="t" r="r" b="b"/>
              <a:pathLst>
                <a:path w="3875404" h="781685">
                  <a:moveTo>
                    <a:pt x="2882061" y="0"/>
                  </a:moveTo>
                  <a:lnTo>
                    <a:pt x="16497" y="56400"/>
                  </a:lnTo>
                  <a:lnTo>
                    <a:pt x="0" y="412495"/>
                  </a:lnTo>
                  <a:lnTo>
                    <a:pt x="0" y="536066"/>
                  </a:lnTo>
                  <a:lnTo>
                    <a:pt x="47231" y="677786"/>
                  </a:lnTo>
                  <a:lnTo>
                    <a:pt x="342595" y="772388"/>
                  </a:lnTo>
                  <a:lnTo>
                    <a:pt x="3719944" y="781367"/>
                  </a:lnTo>
                  <a:lnTo>
                    <a:pt x="3723779" y="779906"/>
                  </a:lnTo>
                  <a:lnTo>
                    <a:pt x="3728593" y="779995"/>
                  </a:lnTo>
                  <a:lnTo>
                    <a:pt x="3765902" y="736009"/>
                  </a:lnTo>
                  <a:lnTo>
                    <a:pt x="3784787" y="712896"/>
                  </a:lnTo>
                  <a:lnTo>
                    <a:pt x="3795167" y="699663"/>
                  </a:lnTo>
                  <a:lnTo>
                    <a:pt x="3804143" y="688608"/>
                  </a:lnTo>
                  <a:lnTo>
                    <a:pt x="3818815" y="672025"/>
                  </a:lnTo>
                  <a:lnTo>
                    <a:pt x="3846283" y="642213"/>
                  </a:lnTo>
                  <a:lnTo>
                    <a:pt x="3867545" y="603354"/>
                  </a:lnTo>
                  <a:lnTo>
                    <a:pt x="3874972" y="554776"/>
                  </a:lnTo>
                  <a:lnTo>
                    <a:pt x="3872883" y="502860"/>
                  </a:lnTo>
                  <a:lnTo>
                    <a:pt x="3865598" y="453984"/>
                  </a:lnTo>
                  <a:lnTo>
                    <a:pt x="3857434" y="414527"/>
                  </a:lnTo>
                  <a:lnTo>
                    <a:pt x="3852760" y="381038"/>
                  </a:lnTo>
                  <a:lnTo>
                    <a:pt x="3841499" y="334306"/>
                  </a:lnTo>
                  <a:lnTo>
                    <a:pt x="3808158" y="290385"/>
                  </a:lnTo>
                  <a:lnTo>
                    <a:pt x="3547828" y="164583"/>
                  </a:lnTo>
                  <a:lnTo>
                    <a:pt x="3364584" y="92400"/>
                  </a:lnTo>
                  <a:lnTo>
                    <a:pt x="3171602" y="46613"/>
                  </a:lnTo>
                  <a:lnTo>
                    <a:pt x="2882061" y="0"/>
                  </a:lnTo>
                  <a:close/>
                </a:path>
              </a:pathLst>
            </a:custGeom>
            <a:solidFill>
              <a:srgbClr val="FFC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4913" y="4855679"/>
              <a:ext cx="3874135" cy="241935"/>
            </a:xfrm>
            <a:custGeom>
              <a:avLst/>
              <a:gdLst/>
              <a:ahLst/>
              <a:cxnLst/>
              <a:rect l="l" t="t" r="r" b="b"/>
              <a:pathLst>
                <a:path w="3874135" h="241935">
                  <a:moveTo>
                    <a:pt x="3873995" y="0"/>
                  </a:moveTo>
                  <a:lnTo>
                    <a:pt x="0" y="0"/>
                  </a:lnTo>
                  <a:lnTo>
                    <a:pt x="46075" y="138099"/>
                  </a:lnTo>
                  <a:lnTo>
                    <a:pt x="341439" y="232702"/>
                  </a:lnTo>
                  <a:lnTo>
                    <a:pt x="3718775" y="241681"/>
                  </a:lnTo>
                  <a:lnTo>
                    <a:pt x="3722611" y="240220"/>
                  </a:lnTo>
                  <a:lnTo>
                    <a:pt x="3727424" y="240309"/>
                  </a:lnTo>
                  <a:lnTo>
                    <a:pt x="3764734" y="196322"/>
                  </a:lnTo>
                  <a:lnTo>
                    <a:pt x="3783619" y="173209"/>
                  </a:lnTo>
                  <a:lnTo>
                    <a:pt x="3793999" y="159977"/>
                  </a:lnTo>
                  <a:lnTo>
                    <a:pt x="3802975" y="148921"/>
                  </a:lnTo>
                  <a:lnTo>
                    <a:pt x="3817647" y="132339"/>
                  </a:lnTo>
                  <a:lnTo>
                    <a:pt x="3845115" y="102527"/>
                  </a:lnTo>
                  <a:lnTo>
                    <a:pt x="3859232" y="81837"/>
                  </a:lnTo>
                  <a:lnTo>
                    <a:pt x="3868223" y="57049"/>
                  </a:lnTo>
                  <a:lnTo>
                    <a:pt x="3872879" y="29369"/>
                  </a:lnTo>
                  <a:lnTo>
                    <a:pt x="3873995" y="0"/>
                  </a:lnTo>
                  <a:close/>
                </a:path>
              </a:pathLst>
            </a:custGeom>
            <a:solidFill>
              <a:srgbClr val="FAA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8743" y="3352698"/>
              <a:ext cx="3829050" cy="1304290"/>
            </a:xfrm>
            <a:custGeom>
              <a:avLst/>
              <a:gdLst/>
              <a:ahLst/>
              <a:cxnLst/>
              <a:rect l="l" t="t" r="r" b="b"/>
              <a:pathLst>
                <a:path w="3829050" h="1304289">
                  <a:moveTo>
                    <a:pt x="3828796" y="1197825"/>
                  </a:moveTo>
                  <a:lnTo>
                    <a:pt x="3808399" y="928916"/>
                  </a:lnTo>
                  <a:lnTo>
                    <a:pt x="3715766" y="572909"/>
                  </a:lnTo>
                  <a:lnTo>
                    <a:pt x="3502901" y="205155"/>
                  </a:lnTo>
                  <a:lnTo>
                    <a:pt x="3501390" y="202272"/>
                  </a:lnTo>
                  <a:lnTo>
                    <a:pt x="3471240" y="168770"/>
                  </a:lnTo>
                  <a:lnTo>
                    <a:pt x="3416630" y="133654"/>
                  </a:lnTo>
                  <a:lnTo>
                    <a:pt x="3375025" y="114630"/>
                  </a:lnTo>
                  <a:lnTo>
                    <a:pt x="3322116" y="95681"/>
                  </a:lnTo>
                  <a:lnTo>
                    <a:pt x="3256610" y="77597"/>
                  </a:lnTo>
                  <a:lnTo>
                    <a:pt x="3177184" y="61163"/>
                  </a:lnTo>
                  <a:lnTo>
                    <a:pt x="3082506" y="47167"/>
                  </a:lnTo>
                  <a:lnTo>
                    <a:pt x="2971292" y="36410"/>
                  </a:lnTo>
                  <a:lnTo>
                    <a:pt x="2905404" y="31953"/>
                  </a:lnTo>
                  <a:lnTo>
                    <a:pt x="2832201" y="27724"/>
                  </a:lnTo>
                  <a:lnTo>
                    <a:pt x="2752242" y="23736"/>
                  </a:lnTo>
                  <a:lnTo>
                    <a:pt x="2666085" y="20015"/>
                  </a:lnTo>
                  <a:lnTo>
                    <a:pt x="2526436" y="14947"/>
                  </a:lnTo>
                  <a:lnTo>
                    <a:pt x="2375954" y="10541"/>
                  </a:lnTo>
                  <a:lnTo>
                    <a:pt x="2216518" y="6845"/>
                  </a:lnTo>
                  <a:lnTo>
                    <a:pt x="2050008" y="3898"/>
                  </a:lnTo>
                  <a:lnTo>
                    <a:pt x="1878291" y="1739"/>
                  </a:lnTo>
                  <a:lnTo>
                    <a:pt x="1703235" y="419"/>
                  </a:lnTo>
                  <a:lnTo>
                    <a:pt x="1526730" y="0"/>
                  </a:lnTo>
                  <a:lnTo>
                    <a:pt x="1350657" y="495"/>
                  </a:lnTo>
                  <a:lnTo>
                    <a:pt x="1176870" y="1968"/>
                  </a:lnTo>
                  <a:lnTo>
                    <a:pt x="1007249" y="4470"/>
                  </a:lnTo>
                  <a:lnTo>
                    <a:pt x="897420" y="6718"/>
                  </a:lnTo>
                  <a:lnTo>
                    <a:pt x="790829" y="9448"/>
                  </a:lnTo>
                  <a:lnTo>
                    <a:pt x="688035" y="12687"/>
                  </a:lnTo>
                  <a:lnTo>
                    <a:pt x="589597" y="16446"/>
                  </a:lnTo>
                  <a:lnTo>
                    <a:pt x="496062" y="20713"/>
                  </a:lnTo>
                  <a:lnTo>
                    <a:pt x="408000" y="25539"/>
                  </a:lnTo>
                  <a:lnTo>
                    <a:pt x="325958" y="30899"/>
                  </a:lnTo>
                  <a:lnTo>
                    <a:pt x="287375" y="33794"/>
                  </a:lnTo>
                  <a:lnTo>
                    <a:pt x="209943" y="48336"/>
                  </a:lnTo>
                  <a:lnTo>
                    <a:pt x="153073" y="74206"/>
                  </a:lnTo>
                  <a:lnTo>
                    <a:pt x="113652" y="105752"/>
                  </a:lnTo>
                  <a:lnTo>
                    <a:pt x="88519" y="137312"/>
                  </a:lnTo>
                  <a:lnTo>
                    <a:pt x="68668" y="177850"/>
                  </a:lnTo>
                  <a:lnTo>
                    <a:pt x="46990" y="241833"/>
                  </a:lnTo>
                  <a:lnTo>
                    <a:pt x="32613" y="356476"/>
                  </a:lnTo>
                  <a:lnTo>
                    <a:pt x="19100" y="605790"/>
                  </a:lnTo>
                  <a:lnTo>
                    <a:pt x="0" y="1073746"/>
                  </a:lnTo>
                  <a:lnTo>
                    <a:pt x="3824935" y="1304201"/>
                  </a:lnTo>
                  <a:lnTo>
                    <a:pt x="3828796" y="1197825"/>
                  </a:lnTo>
                  <a:close/>
                </a:path>
              </a:pathLst>
            </a:custGeom>
            <a:solidFill>
              <a:srgbClr val="FFC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7023" y="4064114"/>
              <a:ext cx="3794125" cy="179705"/>
            </a:xfrm>
            <a:custGeom>
              <a:avLst/>
              <a:gdLst/>
              <a:ahLst/>
              <a:cxnLst/>
              <a:rect l="l" t="t" r="r" b="b"/>
              <a:pathLst>
                <a:path w="3794125" h="179704">
                  <a:moveTo>
                    <a:pt x="3753650" y="0"/>
                  </a:moveTo>
                  <a:lnTo>
                    <a:pt x="9309" y="0"/>
                  </a:lnTo>
                  <a:lnTo>
                    <a:pt x="6684" y="47612"/>
                  </a:lnTo>
                  <a:lnTo>
                    <a:pt x="0" y="179616"/>
                  </a:lnTo>
                  <a:lnTo>
                    <a:pt x="3794023" y="179616"/>
                  </a:lnTo>
                  <a:lnTo>
                    <a:pt x="3786079" y="136240"/>
                  </a:lnTo>
                  <a:lnTo>
                    <a:pt x="3776770" y="91746"/>
                  </a:lnTo>
                  <a:lnTo>
                    <a:pt x="3765994" y="46283"/>
                  </a:lnTo>
                  <a:lnTo>
                    <a:pt x="3753650" y="0"/>
                  </a:lnTo>
                  <a:close/>
                </a:path>
              </a:pathLst>
            </a:custGeom>
            <a:solidFill>
              <a:srgbClr val="097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0520" y="4511408"/>
              <a:ext cx="1156766" cy="775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1544" y="4511408"/>
              <a:ext cx="824865" cy="586105"/>
            </a:xfrm>
            <a:custGeom>
              <a:avLst/>
              <a:gdLst/>
              <a:ahLst/>
              <a:cxnLst/>
              <a:rect l="l" t="t" r="r" b="b"/>
              <a:pathLst>
                <a:path w="824864" h="586104">
                  <a:moveTo>
                    <a:pt x="412203" y="0"/>
                  </a:moveTo>
                  <a:lnTo>
                    <a:pt x="364124" y="2772"/>
                  </a:lnTo>
                  <a:lnTo>
                    <a:pt x="317675" y="10885"/>
                  </a:lnTo>
                  <a:lnTo>
                    <a:pt x="273166" y="24028"/>
                  </a:lnTo>
                  <a:lnTo>
                    <a:pt x="230907" y="41893"/>
                  </a:lnTo>
                  <a:lnTo>
                    <a:pt x="191206" y="64170"/>
                  </a:lnTo>
                  <a:lnTo>
                    <a:pt x="154372" y="90550"/>
                  </a:lnTo>
                  <a:lnTo>
                    <a:pt x="120715" y="120724"/>
                  </a:lnTo>
                  <a:lnTo>
                    <a:pt x="90542" y="154383"/>
                  </a:lnTo>
                  <a:lnTo>
                    <a:pt x="64164" y="191217"/>
                  </a:lnTo>
                  <a:lnTo>
                    <a:pt x="41889" y="230918"/>
                  </a:lnTo>
                  <a:lnTo>
                    <a:pt x="24026" y="273176"/>
                  </a:lnTo>
                  <a:lnTo>
                    <a:pt x="10884" y="317683"/>
                  </a:lnTo>
                  <a:lnTo>
                    <a:pt x="2772" y="364128"/>
                  </a:lnTo>
                  <a:lnTo>
                    <a:pt x="0" y="412203"/>
                  </a:lnTo>
                  <a:lnTo>
                    <a:pt x="2530" y="458122"/>
                  </a:lnTo>
                  <a:lnTo>
                    <a:pt x="9939" y="502554"/>
                  </a:lnTo>
                  <a:lnTo>
                    <a:pt x="21950" y="545249"/>
                  </a:lnTo>
                  <a:lnTo>
                    <a:pt x="38290" y="585952"/>
                  </a:lnTo>
                  <a:lnTo>
                    <a:pt x="100926" y="585952"/>
                  </a:lnTo>
                  <a:lnTo>
                    <a:pt x="87688" y="554202"/>
                  </a:lnTo>
                  <a:lnTo>
                    <a:pt x="77955" y="520907"/>
                  </a:lnTo>
                  <a:lnTo>
                    <a:pt x="71951" y="486277"/>
                  </a:lnTo>
                  <a:lnTo>
                    <a:pt x="69900" y="450519"/>
                  </a:lnTo>
                  <a:lnTo>
                    <a:pt x="73611" y="402439"/>
                  </a:lnTo>
                  <a:lnTo>
                    <a:pt x="84390" y="356548"/>
                  </a:lnTo>
                  <a:lnTo>
                    <a:pt x="101708" y="313350"/>
                  </a:lnTo>
                  <a:lnTo>
                    <a:pt x="125037" y="273349"/>
                  </a:lnTo>
                  <a:lnTo>
                    <a:pt x="153847" y="237047"/>
                  </a:lnTo>
                  <a:lnTo>
                    <a:pt x="187611" y="204949"/>
                  </a:lnTo>
                  <a:lnTo>
                    <a:pt x="225797" y="177558"/>
                  </a:lnTo>
                  <a:lnTo>
                    <a:pt x="267879" y="155377"/>
                  </a:lnTo>
                  <a:lnTo>
                    <a:pt x="313327" y="138910"/>
                  </a:lnTo>
                  <a:lnTo>
                    <a:pt x="361611" y="128661"/>
                  </a:lnTo>
                  <a:lnTo>
                    <a:pt x="412203" y="125133"/>
                  </a:lnTo>
                  <a:lnTo>
                    <a:pt x="462769" y="128661"/>
                  </a:lnTo>
                  <a:lnTo>
                    <a:pt x="511036" y="138910"/>
                  </a:lnTo>
                  <a:lnTo>
                    <a:pt x="556474" y="155377"/>
                  </a:lnTo>
                  <a:lnTo>
                    <a:pt x="598551" y="177558"/>
                  </a:lnTo>
                  <a:lnTo>
                    <a:pt x="636739" y="204949"/>
                  </a:lnTo>
                  <a:lnTo>
                    <a:pt x="670506" y="237047"/>
                  </a:lnTo>
                  <a:lnTo>
                    <a:pt x="699323" y="273349"/>
                  </a:lnTo>
                  <a:lnTo>
                    <a:pt x="722659" y="313350"/>
                  </a:lnTo>
                  <a:lnTo>
                    <a:pt x="739985" y="356548"/>
                  </a:lnTo>
                  <a:lnTo>
                    <a:pt x="750769" y="402439"/>
                  </a:lnTo>
                  <a:lnTo>
                    <a:pt x="754481" y="450519"/>
                  </a:lnTo>
                  <a:lnTo>
                    <a:pt x="752441" y="486277"/>
                  </a:lnTo>
                  <a:lnTo>
                    <a:pt x="746459" y="520907"/>
                  </a:lnTo>
                  <a:lnTo>
                    <a:pt x="736741" y="554202"/>
                  </a:lnTo>
                  <a:lnTo>
                    <a:pt x="723493" y="585952"/>
                  </a:lnTo>
                  <a:lnTo>
                    <a:pt x="786053" y="585952"/>
                  </a:lnTo>
                  <a:lnTo>
                    <a:pt x="802448" y="545249"/>
                  </a:lnTo>
                  <a:lnTo>
                    <a:pt x="814495" y="502554"/>
                  </a:lnTo>
                  <a:lnTo>
                    <a:pt x="821922" y="458122"/>
                  </a:lnTo>
                  <a:lnTo>
                    <a:pt x="824458" y="412203"/>
                  </a:lnTo>
                  <a:lnTo>
                    <a:pt x="821685" y="364128"/>
                  </a:lnTo>
                  <a:lnTo>
                    <a:pt x="813571" y="317683"/>
                  </a:lnTo>
                  <a:lnTo>
                    <a:pt x="800426" y="273176"/>
                  </a:lnTo>
                  <a:lnTo>
                    <a:pt x="782559" y="230918"/>
                  </a:lnTo>
                  <a:lnTo>
                    <a:pt x="760279" y="191217"/>
                  </a:lnTo>
                  <a:lnTo>
                    <a:pt x="733896" y="154383"/>
                  </a:lnTo>
                  <a:lnTo>
                    <a:pt x="703718" y="120724"/>
                  </a:lnTo>
                  <a:lnTo>
                    <a:pt x="670055" y="90550"/>
                  </a:lnTo>
                  <a:lnTo>
                    <a:pt x="633215" y="64170"/>
                  </a:lnTo>
                  <a:lnTo>
                    <a:pt x="593510" y="41893"/>
                  </a:lnTo>
                  <a:lnTo>
                    <a:pt x="551246" y="24028"/>
                  </a:lnTo>
                  <a:lnTo>
                    <a:pt x="506735" y="10885"/>
                  </a:lnTo>
                  <a:lnTo>
                    <a:pt x="460284" y="2772"/>
                  </a:lnTo>
                  <a:lnTo>
                    <a:pt x="412203" y="0"/>
                  </a:lnTo>
                  <a:close/>
                </a:path>
              </a:pathLst>
            </a:custGeom>
            <a:solidFill>
              <a:srgbClr val="AEB1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1445" y="4636541"/>
              <a:ext cx="685165" cy="461009"/>
            </a:xfrm>
            <a:custGeom>
              <a:avLst/>
              <a:gdLst/>
              <a:ahLst/>
              <a:cxnLst/>
              <a:rect l="l" t="t" r="r" b="b"/>
              <a:pathLst>
                <a:path w="685164" h="461010">
                  <a:moveTo>
                    <a:pt x="342303" y="0"/>
                  </a:moveTo>
                  <a:lnTo>
                    <a:pt x="291710" y="3528"/>
                  </a:lnTo>
                  <a:lnTo>
                    <a:pt x="243426" y="13777"/>
                  </a:lnTo>
                  <a:lnTo>
                    <a:pt x="197978" y="30244"/>
                  </a:lnTo>
                  <a:lnTo>
                    <a:pt x="155897" y="52425"/>
                  </a:lnTo>
                  <a:lnTo>
                    <a:pt x="117710" y="79816"/>
                  </a:lnTo>
                  <a:lnTo>
                    <a:pt x="83947" y="111914"/>
                  </a:lnTo>
                  <a:lnTo>
                    <a:pt x="55136" y="148216"/>
                  </a:lnTo>
                  <a:lnTo>
                    <a:pt x="31807" y="188217"/>
                  </a:lnTo>
                  <a:lnTo>
                    <a:pt x="14489" y="231415"/>
                  </a:lnTo>
                  <a:lnTo>
                    <a:pt x="3710" y="277306"/>
                  </a:lnTo>
                  <a:lnTo>
                    <a:pt x="0" y="325386"/>
                  </a:lnTo>
                  <a:lnTo>
                    <a:pt x="2051" y="361144"/>
                  </a:lnTo>
                  <a:lnTo>
                    <a:pt x="8056" y="395773"/>
                  </a:lnTo>
                  <a:lnTo>
                    <a:pt x="17793" y="429063"/>
                  </a:lnTo>
                  <a:lnTo>
                    <a:pt x="31038" y="460806"/>
                  </a:lnTo>
                  <a:lnTo>
                    <a:pt x="653592" y="460806"/>
                  </a:lnTo>
                  <a:lnTo>
                    <a:pt x="666841" y="429063"/>
                  </a:lnTo>
                  <a:lnTo>
                    <a:pt x="676559" y="395773"/>
                  </a:lnTo>
                  <a:lnTo>
                    <a:pt x="682541" y="361144"/>
                  </a:lnTo>
                  <a:lnTo>
                    <a:pt x="684580" y="325386"/>
                  </a:lnTo>
                  <a:lnTo>
                    <a:pt x="680868" y="277306"/>
                  </a:lnTo>
                  <a:lnTo>
                    <a:pt x="670084" y="231415"/>
                  </a:lnTo>
                  <a:lnTo>
                    <a:pt x="652759" y="188217"/>
                  </a:lnTo>
                  <a:lnTo>
                    <a:pt x="629422" y="148216"/>
                  </a:lnTo>
                  <a:lnTo>
                    <a:pt x="600605" y="111914"/>
                  </a:lnTo>
                  <a:lnTo>
                    <a:pt x="566838" y="79816"/>
                  </a:lnTo>
                  <a:lnTo>
                    <a:pt x="528650" y="52425"/>
                  </a:lnTo>
                  <a:lnTo>
                    <a:pt x="486573" y="30244"/>
                  </a:lnTo>
                  <a:lnTo>
                    <a:pt x="441135" y="13777"/>
                  </a:lnTo>
                  <a:lnTo>
                    <a:pt x="392869" y="3528"/>
                  </a:lnTo>
                  <a:lnTo>
                    <a:pt x="3423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52689" y="4705222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5">
                  <a:moveTo>
                    <a:pt x="291058" y="0"/>
                  </a:moveTo>
                  <a:lnTo>
                    <a:pt x="243848" y="3810"/>
                  </a:lnTo>
                  <a:lnTo>
                    <a:pt x="199062" y="14842"/>
                  </a:lnTo>
                  <a:lnTo>
                    <a:pt x="157301" y="32494"/>
                  </a:lnTo>
                  <a:lnTo>
                    <a:pt x="119164" y="56168"/>
                  </a:lnTo>
                  <a:lnTo>
                    <a:pt x="85250" y="85263"/>
                  </a:lnTo>
                  <a:lnTo>
                    <a:pt x="56158" y="119178"/>
                  </a:lnTo>
                  <a:lnTo>
                    <a:pt x="32488" y="157314"/>
                  </a:lnTo>
                  <a:lnTo>
                    <a:pt x="14838" y="199070"/>
                  </a:lnTo>
                  <a:lnTo>
                    <a:pt x="3809" y="243848"/>
                  </a:lnTo>
                  <a:lnTo>
                    <a:pt x="0" y="291045"/>
                  </a:lnTo>
                  <a:lnTo>
                    <a:pt x="3809" y="338253"/>
                  </a:lnTo>
                  <a:lnTo>
                    <a:pt x="14838" y="383036"/>
                  </a:lnTo>
                  <a:lnTo>
                    <a:pt x="32488" y="424797"/>
                  </a:lnTo>
                  <a:lnTo>
                    <a:pt x="56158" y="462934"/>
                  </a:lnTo>
                  <a:lnTo>
                    <a:pt x="85250" y="496849"/>
                  </a:lnTo>
                  <a:lnTo>
                    <a:pt x="119164" y="525942"/>
                  </a:lnTo>
                  <a:lnTo>
                    <a:pt x="157301" y="549614"/>
                  </a:lnTo>
                  <a:lnTo>
                    <a:pt x="199062" y="567264"/>
                  </a:lnTo>
                  <a:lnTo>
                    <a:pt x="243848" y="578294"/>
                  </a:lnTo>
                  <a:lnTo>
                    <a:pt x="291058" y="582104"/>
                  </a:lnTo>
                  <a:lnTo>
                    <a:pt x="338268" y="578294"/>
                  </a:lnTo>
                  <a:lnTo>
                    <a:pt x="383051" y="567264"/>
                  </a:lnTo>
                  <a:lnTo>
                    <a:pt x="424809" y="549614"/>
                  </a:lnTo>
                  <a:lnTo>
                    <a:pt x="462943" y="525942"/>
                  </a:lnTo>
                  <a:lnTo>
                    <a:pt x="496854" y="496849"/>
                  </a:lnTo>
                  <a:lnTo>
                    <a:pt x="525942" y="462934"/>
                  </a:lnTo>
                  <a:lnTo>
                    <a:pt x="549609" y="424797"/>
                  </a:lnTo>
                  <a:lnTo>
                    <a:pt x="567255" y="383036"/>
                  </a:lnTo>
                  <a:lnTo>
                    <a:pt x="578282" y="338253"/>
                  </a:lnTo>
                  <a:lnTo>
                    <a:pt x="582091" y="291045"/>
                  </a:lnTo>
                  <a:lnTo>
                    <a:pt x="578282" y="243848"/>
                  </a:lnTo>
                  <a:lnTo>
                    <a:pt x="567255" y="199070"/>
                  </a:lnTo>
                  <a:lnTo>
                    <a:pt x="549609" y="157314"/>
                  </a:lnTo>
                  <a:lnTo>
                    <a:pt x="525942" y="119178"/>
                  </a:lnTo>
                  <a:lnTo>
                    <a:pt x="496854" y="85263"/>
                  </a:lnTo>
                  <a:lnTo>
                    <a:pt x="462943" y="56168"/>
                  </a:lnTo>
                  <a:lnTo>
                    <a:pt x="424809" y="32494"/>
                  </a:lnTo>
                  <a:lnTo>
                    <a:pt x="383051" y="14842"/>
                  </a:lnTo>
                  <a:lnTo>
                    <a:pt x="338268" y="3810"/>
                  </a:lnTo>
                  <a:lnTo>
                    <a:pt x="291058" y="0"/>
                  </a:lnTo>
                  <a:close/>
                </a:path>
              </a:pathLst>
            </a:custGeom>
            <a:solidFill>
              <a:srgbClr val="29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52689" y="4705222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5">
                  <a:moveTo>
                    <a:pt x="291058" y="0"/>
                  </a:moveTo>
                  <a:lnTo>
                    <a:pt x="243848" y="3810"/>
                  </a:lnTo>
                  <a:lnTo>
                    <a:pt x="199062" y="14842"/>
                  </a:lnTo>
                  <a:lnTo>
                    <a:pt x="157301" y="32494"/>
                  </a:lnTo>
                  <a:lnTo>
                    <a:pt x="119164" y="56168"/>
                  </a:lnTo>
                  <a:lnTo>
                    <a:pt x="85250" y="85263"/>
                  </a:lnTo>
                  <a:lnTo>
                    <a:pt x="56158" y="119178"/>
                  </a:lnTo>
                  <a:lnTo>
                    <a:pt x="32488" y="157314"/>
                  </a:lnTo>
                  <a:lnTo>
                    <a:pt x="14838" y="199070"/>
                  </a:lnTo>
                  <a:lnTo>
                    <a:pt x="3809" y="243848"/>
                  </a:lnTo>
                  <a:lnTo>
                    <a:pt x="0" y="291045"/>
                  </a:lnTo>
                  <a:lnTo>
                    <a:pt x="3809" y="338253"/>
                  </a:lnTo>
                  <a:lnTo>
                    <a:pt x="14838" y="383036"/>
                  </a:lnTo>
                  <a:lnTo>
                    <a:pt x="32488" y="424797"/>
                  </a:lnTo>
                  <a:lnTo>
                    <a:pt x="56158" y="462934"/>
                  </a:lnTo>
                  <a:lnTo>
                    <a:pt x="85250" y="496849"/>
                  </a:lnTo>
                  <a:lnTo>
                    <a:pt x="119164" y="525942"/>
                  </a:lnTo>
                  <a:lnTo>
                    <a:pt x="157301" y="549614"/>
                  </a:lnTo>
                  <a:lnTo>
                    <a:pt x="199062" y="567264"/>
                  </a:lnTo>
                  <a:lnTo>
                    <a:pt x="243848" y="578294"/>
                  </a:lnTo>
                  <a:lnTo>
                    <a:pt x="291058" y="582104"/>
                  </a:lnTo>
                  <a:lnTo>
                    <a:pt x="338268" y="578294"/>
                  </a:lnTo>
                  <a:lnTo>
                    <a:pt x="383051" y="567264"/>
                  </a:lnTo>
                  <a:lnTo>
                    <a:pt x="424809" y="549614"/>
                  </a:lnTo>
                  <a:lnTo>
                    <a:pt x="462943" y="525942"/>
                  </a:lnTo>
                  <a:lnTo>
                    <a:pt x="496854" y="496849"/>
                  </a:lnTo>
                  <a:lnTo>
                    <a:pt x="525942" y="462934"/>
                  </a:lnTo>
                  <a:lnTo>
                    <a:pt x="549609" y="424797"/>
                  </a:lnTo>
                  <a:lnTo>
                    <a:pt x="567255" y="383036"/>
                  </a:lnTo>
                  <a:lnTo>
                    <a:pt x="578282" y="338253"/>
                  </a:lnTo>
                  <a:lnTo>
                    <a:pt x="582091" y="291045"/>
                  </a:lnTo>
                  <a:lnTo>
                    <a:pt x="578282" y="243848"/>
                  </a:lnTo>
                  <a:lnTo>
                    <a:pt x="567255" y="199070"/>
                  </a:lnTo>
                  <a:lnTo>
                    <a:pt x="549609" y="157314"/>
                  </a:lnTo>
                  <a:lnTo>
                    <a:pt x="525942" y="119178"/>
                  </a:lnTo>
                  <a:lnTo>
                    <a:pt x="496854" y="85263"/>
                  </a:lnTo>
                  <a:lnTo>
                    <a:pt x="462943" y="56168"/>
                  </a:lnTo>
                  <a:lnTo>
                    <a:pt x="424809" y="32494"/>
                  </a:lnTo>
                  <a:lnTo>
                    <a:pt x="383051" y="14842"/>
                  </a:lnTo>
                  <a:lnTo>
                    <a:pt x="338268" y="3810"/>
                  </a:lnTo>
                  <a:lnTo>
                    <a:pt x="291058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6314" y="4798771"/>
              <a:ext cx="394970" cy="394970"/>
            </a:xfrm>
            <a:custGeom>
              <a:avLst/>
              <a:gdLst/>
              <a:ahLst/>
              <a:cxnLst/>
              <a:rect l="l" t="t" r="r" b="b"/>
              <a:pathLst>
                <a:path w="394969" h="394970">
                  <a:moveTo>
                    <a:pt x="197434" y="0"/>
                  </a:moveTo>
                  <a:lnTo>
                    <a:pt x="152159" y="5217"/>
                  </a:lnTo>
                  <a:lnTo>
                    <a:pt x="110601" y="20079"/>
                  </a:lnTo>
                  <a:lnTo>
                    <a:pt x="73942" y="43398"/>
                  </a:lnTo>
                  <a:lnTo>
                    <a:pt x="43369" y="73986"/>
                  </a:lnTo>
                  <a:lnTo>
                    <a:pt x="20064" y="110657"/>
                  </a:lnTo>
                  <a:lnTo>
                    <a:pt x="5213" y="152223"/>
                  </a:lnTo>
                  <a:lnTo>
                    <a:pt x="0" y="197497"/>
                  </a:lnTo>
                  <a:lnTo>
                    <a:pt x="5213" y="242784"/>
                  </a:lnTo>
                  <a:lnTo>
                    <a:pt x="20064" y="284350"/>
                  </a:lnTo>
                  <a:lnTo>
                    <a:pt x="43369" y="321010"/>
                  </a:lnTo>
                  <a:lnTo>
                    <a:pt x="73942" y="351582"/>
                  </a:lnTo>
                  <a:lnTo>
                    <a:pt x="110601" y="374883"/>
                  </a:lnTo>
                  <a:lnTo>
                    <a:pt x="152159" y="389732"/>
                  </a:lnTo>
                  <a:lnTo>
                    <a:pt x="197434" y="394944"/>
                  </a:lnTo>
                  <a:lnTo>
                    <a:pt x="242714" y="389732"/>
                  </a:lnTo>
                  <a:lnTo>
                    <a:pt x="284277" y="374883"/>
                  </a:lnTo>
                  <a:lnTo>
                    <a:pt x="320940" y="351582"/>
                  </a:lnTo>
                  <a:lnTo>
                    <a:pt x="351518" y="321010"/>
                  </a:lnTo>
                  <a:lnTo>
                    <a:pt x="374826" y="284350"/>
                  </a:lnTo>
                  <a:lnTo>
                    <a:pt x="389679" y="242784"/>
                  </a:lnTo>
                  <a:lnTo>
                    <a:pt x="394893" y="197497"/>
                  </a:lnTo>
                  <a:lnTo>
                    <a:pt x="389679" y="152223"/>
                  </a:lnTo>
                  <a:lnTo>
                    <a:pt x="374826" y="110657"/>
                  </a:lnTo>
                  <a:lnTo>
                    <a:pt x="351518" y="73986"/>
                  </a:lnTo>
                  <a:lnTo>
                    <a:pt x="320940" y="43398"/>
                  </a:lnTo>
                  <a:lnTo>
                    <a:pt x="284277" y="20079"/>
                  </a:lnTo>
                  <a:lnTo>
                    <a:pt x="242714" y="5217"/>
                  </a:lnTo>
                  <a:lnTo>
                    <a:pt x="1974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3433" y="4815966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80" h="360679">
                  <a:moveTo>
                    <a:pt x="180314" y="0"/>
                  </a:moveTo>
                  <a:lnTo>
                    <a:pt x="132398" y="6440"/>
                  </a:lnTo>
                  <a:lnTo>
                    <a:pt x="89330" y="24615"/>
                  </a:lnTo>
                  <a:lnTo>
                    <a:pt x="52833" y="52808"/>
                  </a:lnTo>
                  <a:lnTo>
                    <a:pt x="24630" y="89298"/>
                  </a:lnTo>
                  <a:lnTo>
                    <a:pt x="6444" y="132369"/>
                  </a:lnTo>
                  <a:lnTo>
                    <a:pt x="0" y="180301"/>
                  </a:lnTo>
                  <a:lnTo>
                    <a:pt x="6444" y="228237"/>
                  </a:lnTo>
                  <a:lnTo>
                    <a:pt x="24630" y="271307"/>
                  </a:lnTo>
                  <a:lnTo>
                    <a:pt x="52833" y="307794"/>
                  </a:lnTo>
                  <a:lnTo>
                    <a:pt x="89330" y="335981"/>
                  </a:lnTo>
                  <a:lnTo>
                    <a:pt x="132398" y="354152"/>
                  </a:lnTo>
                  <a:lnTo>
                    <a:pt x="180314" y="360591"/>
                  </a:lnTo>
                  <a:lnTo>
                    <a:pt x="228236" y="354152"/>
                  </a:lnTo>
                  <a:lnTo>
                    <a:pt x="271292" y="335981"/>
                  </a:lnTo>
                  <a:lnTo>
                    <a:pt x="307765" y="307794"/>
                  </a:lnTo>
                  <a:lnTo>
                    <a:pt x="335941" y="271307"/>
                  </a:lnTo>
                  <a:lnTo>
                    <a:pt x="354104" y="228237"/>
                  </a:lnTo>
                  <a:lnTo>
                    <a:pt x="360540" y="180301"/>
                  </a:lnTo>
                  <a:lnTo>
                    <a:pt x="354104" y="132369"/>
                  </a:lnTo>
                  <a:lnTo>
                    <a:pt x="335941" y="89298"/>
                  </a:lnTo>
                  <a:lnTo>
                    <a:pt x="307765" y="52808"/>
                  </a:lnTo>
                  <a:lnTo>
                    <a:pt x="271292" y="24615"/>
                  </a:lnTo>
                  <a:lnTo>
                    <a:pt x="228236" y="6440"/>
                  </a:lnTo>
                  <a:lnTo>
                    <a:pt x="180314" y="0"/>
                  </a:lnTo>
                  <a:close/>
                </a:path>
              </a:pathLst>
            </a:custGeom>
            <a:solidFill>
              <a:srgbClr val="C9C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6733" y="4852073"/>
              <a:ext cx="294004" cy="288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31544" y="4511408"/>
              <a:ext cx="824865" cy="586105"/>
            </a:xfrm>
            <a:custGeom>
              <a:avLst/>
              <a:gdLst/>
              <a:ahLst/>
              <a:cxnLst/>
              <a:rect l="l" t="t" r="r" b="b"/>
              <a:pathLst>
                <a:path w="824864" h="586104">
                  <a:moveTo>
                    <a:pt x="412203" y="0"/>
                  </a:moveTo>
                  <a:lnTo>
                    <a:pt x="361849" y="3043"/>
                  </a:lnTo>
                  <a:lnTo>
                    <a:pt x="313303" y="11935"/>
                  </a:lnTo>
                  <a:lnTo>
                    <a:pt x="266922" y="26321"/>
                  </a:lnTo>
                  <a:lnTo>
                    <a:pt x="223059" y="45844"/>
                  </a:lnTo>
                  <a:lnTo>
                    <a:pt x="182073" y="70148"/>
                  </a:lnTo>
                  <a:lnTo>
                    <a:pt x="144318" y="98879"/>
                  </a:lnTo>
                  <a:lnTo>
                    <a:pt x="110149" y="131679"/>
                  </a:lnTo>
                  <a:lnTo>
                    <a:pt x="79923" y="168193"/>
                  </a:lnTo>
                  <a:lnTo>
                    <a:pt x="53996" y="208065"/>
                  </a:lnTo>
                  <a:lnTo>
                    <a:pt x="32723" y="250939"/>
                  </a:lnTo>
                  <a:lnTo>
                    <a:pt x="16460" y="296460"/>
                  </a:lnTo>
                  <a:lnTo>
                    <a:pt x="5562" y="344271"/>
                  </a:lnTo>
                  <a:lnTo>
                    <a:pt x="354" y="394940"/>
                  </a:lnTo>
                  <a:lnTo>
                    <a:pt x="0" y="412203"/>
                  </a:lnTo>
                  <a:lnTo>
                    <a:pt x="2530" y="458122"/>
                  </a:lnTo>
                  <a:lnTo>
                    <a:pt x="9939" y="502554"/>
                  </a:lnTo>
                  <a:lnTo>
                    <a:pt x="21950" y="545249"/>
                  </a:lnTo>
                  <a:lnTo>
                    <a:pt x="38290" y="585952"/>
                  </a:lnTo>
                  <a:lnTo>
                    <a:pt x="47802" y="585952"/>
                  </a:lnTo>
                  <a:lnTo>
                    <a:pt x="34229" y="549223"/>
                  </a:lnTo>
                  <a:lnTo>
                    <a:pt x="24268" y="510892"/>
                  </a:lnTo>
                  <a:lnTo>
                    <a:pt x="18133" y="471156"/>
                  </a:lnTo>
                  <a:lnTo>
                    <a:pt x="16040" y="430212"/>
                  </a:lnTo>
                  <a:lnTo>
                    <a:pt x="18705" y="384018"/>
                  </a:lnTo>
                  <a:lnTo>
                    <a:pt x="26505" y="339386"/>
                  </a:lnTo>
                  <a:lnTo>
                    <a:pt x="39139" y="296616"/>
                  </a:lnTo>
                  <a:lnTo>
                    <a:pt x="56313" y="256003"/>
                  </a:lnTo>
                  <a:lnTo>
                    <a:pt x="77727" y="217846"/>
                  </a:lnTo>
                  <a:lnTo>
                    <a:pt x="103084" y="182443"/>
                  </a:lnTo>
                  <a:lnTo>
                    <a:pt x="132087" y="150090"/>
                  </a:lnTo>
                  <a:lnTo>
                    <a:pt x="164439" y="121085"/>
                  </a:lnTo>
                  <a:lnTo>
                    <a:pt x="199841" y="95726"/>
                  </a:lnTo>
                  <a:lnTo>
                    <a:pt x="237997" y="74311"/>
                  </a:lnTo>
                  <a:lnTo>
                    <a:pt x="278609" y="57137"/>
                  </a:lnTo>
                  <a:lnTo>
                    <a:pt x="321379" y="44501"/>
                  </a:lnTo>
                  <a:lnTo>
                    <a:pt x="366009" y="36702"/>
                  </a:lnTo>
                  <a:lnTo>
                    <a:pt x="412203" y="34036"/>
                  </a:lnTo>
                  <a:lnTo>
                    <a:pt x="458410" y="36702"/>
                  </a:lnTo>
                  <a:lnTo>
                    <a:pt x="503051" y="44501"/>
                  </a:lnTo>
                  <a:lnTo>
                    <a:pt x="545829" y="57137"/>
                  </a:lnTo>
                  <a:lnTo>
                    <a:pt x="586448" y="74311"/>
                  </a:lnTo>
                  <a:lnTo>
                    <a:pt x="624608" y="95726"/>
                  </a:lnTo>
                  <a:lnTo>
                    <a:pt x="660014" y="121085"/>
                  </a:lnTo>
                  <a:lnTo>
                    <a:pt x="692369" y="150090"/>
                  </a:lnTo>
                  <a:lnTo>
                    <a:pt x="721373" y="182443"/>
                  </a:lnTo>
                  <a:lnTo>
                    <a:pt x="746732" y="217846"/>
                  </a:lnTo>
                  <a:lnTo>
                    <a:pt x="768146" y="256003"/>
                  </a:lnTo>
                  <a:lnTo>
                    <a:pt x="785319" y="296616"/>
                  </a:lnTo>
                  <a:lnTo>
                    <a:pt x="797954" y="339386"/>
                  </a:lnTo>
                  <a:lnTo>
                    <a:pt x="805752" y="384018"/>
                  </a:lnTo>
                  <a:lnTo>
                    <a:pt x="808418" y="430212"/>
                  </a:lnTo>
                  <a:lnTo>
                    <a:pt x="806306" y="471156"/>
                  </a:lnTo>
                  <a:lnTo>
                    <a:pt x="800130" y="510892"/>
                  </a:lnTo>
                  <a:lnTo>
                    <a:pt x="790132" y="549223"/>
                  </a:lnTo>
                  <a:lnTo>
                    <a:pt x="776554" y="585952"/>
                  </a:lnTo>
                  <a:lnTo>
                    <a:pt x="786053" y="585952"/>
                  </a:lnTo>
                  <a:lnTo>
                    <a:pt x="802448" y="545249"/>
                  </a:lnTo>
                  <a:lnTo>
                    <a:pt x="814495" y="502554"/>
                  </a:lnTo>
                  <a:lnTo>
                    <a:pt x="821922" y="458122"/>
                  </a:lnTo>
                  <a:lnTo>
                    <a:pt x="824458" y="412203"/>
                  </a:lnTo>
                  <a:lnTo>
                    <a:pt x="821685" y="364128"/>
                  </a:lnTo>
                  <a:lnTo>
                    <a:pt x="813571" y="317683"/>
                  </a:lnTo>
                  <a:lnTo>
                    <a:pt x="800426" y="273176"/>
                  </a:lnTo>
                  <a:lnTo>
                    <a:pt x="782559" y="230918"/>
                  </a:lnTo>
                  <a:lnTo>
                    <a:pt x="760279" y="191217"/>
                  </a:lnTo>
                  <a:lnTo>
                    <a:pt x="733896" y="154383"/>
                  </a:lnTo>
                  <a:lnTo>
                    <a:pt x="703718" y="120724"/>
                  </a:lnTo>
                  <a:lnTo>
                    <a:pt x="670055" y="90550"/>
                  </a:lnTo>
                  <a:lnTo>
                    <a:pt x="633215" y="64170"/>
                  </a:lnTo>
                  <a:lnTo>
                    <a:pt x="593510" y="41893"/>
                  </a:lnTo>
                  <a:lnTo>
                    <a:pt x="551246" y="24028"/>
                  </a:lnTo>
                  <a:lnTo>
                    <a:pt x="506735" y="10885"/>
                  </a:lnTo>
                  <a:lnTo>
                    <a:pt x="460284" y="2772"/>
                  </a:lnTo>
                  <a:lnTo>
                    <a:pt x="412203" y="0"/>
                  </a:lnTo>
                  <a:close/>
                </a:path>
              </a:pathLst>
            </a:custGeom>
            <a:solidFill>
              <a:srgbClr val="E6E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998" y="4702124"/>
              <a:ext cx="53340" cy="77470"/>
            </a:xfrm>
            <a:custGeom>
              <a:avLst/>
              <a:gdLst/>
              <a:ahLst/>
              <a:cxnLst/>
              <a:rect l="l" t="t" r="r" b="b"/>
              <a:pathLst>
                <a:path w="53340" h="77470">
                  <a:moveTo>
                    <a:pt x="52603" y="0"/>
                  </a:moveTo>
                  <a:lnTo>
                    <a:pt x="45732" y="2032"/>
                  </a:lnTo>
                  <a:lnTo>
                    <a:pt x="10490" y="6172"/>
                  </a:lnTo>
                  <a:lnTo>
                    <a:pt x="749" y="7061"/>
                  </a:lnTo>
                  <a:lnTo>
                    <a:pt x="266" y="20040"/>
                  </a:lnTo>
                  <a:lnTo>
                    <a:pt x="0" y="69519"/>
                  </a:lnTo>
                  <a:lnTo>
                    <a:pt x="749" y="77241"/>
                  </a:lnTo>
                  <a:lnTo>
                    <a:pt x="40462" y="67767"/>
                  </a:lnTo>
                  <a:lnTo>
                    <a:pt x="45986" y="67119"/>
                  </a:lnTo>
                  <a:lnTo>
                    <a:pt x="52471" y="15960"/>
                  </a:lnTo>
                  <a:lnTo>
                    <a:pt x="52755" y="8966"/>
                  </a:lnTo>
                  <a:lnTo>
                    <a:pt x="52603" y="0"/>
                  </a:lnTo>
                  <a:close/>
                </a:path>
              </a:pathLst>
            </a:custGeom>
            <a:solidFill>
              <a:srgbClr val="401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0683" y="4714709"/>
              <a:ext cx="36195" cy="53975"/>
            </a:xfrm>
            <a:custGeom>
              <a:avLst/>
              <a:gdLst/>
              <a:ahLst/>
              <a:cxnLst/>
              <a:rect l="l" t="t" r="r" b="b"/>
              <a:pathLst>
                <a:path w="36194" h="53975">
                  <a:moveTo>
                    <a:pt x="35115" y="0"/>
                  </a:moveTo>
                  <a:lnTo>
                    <a:pt x="31153" y="2374"/>
                  </a:lnTo>
                  <a:lnTo>
                    <a:pt x="7124" y="5143"/>
                  </a:lnTo>
                  <a:lnTo>
                    <a:pt x="508" y="5778"/>
                  </a:lnTo>
                  <a:lnTo>
                    <a:pt x="152" y="14605"/>
                  </a:lnTo>
                  <a:lnTo>
                    <a:pt x="0" y="48323"/>
                  </a:lnTo>
                  <a:lnTo>
                    <a:pt x="508" y="53555"/>
                  </a:lnTo>
                  <a:lnTo>
                    <a:pt x="4419" y="52654"/>
                  </a:lnTo>
                  <a:lnTo>
                    <a:pt x="27495" y="47091"/>
                  </a:lnTo>
                  <a:lnTo>
                    <a:pt x="31343" y="46736"/>
                  </a:lnTo>
                  <a:lnTo>
                    <a:pt x="35902" y="7099"/>
                  </a:lnTo>
                  <a:lnTo>
                    <a:pt x="35115" y="0"/>
                  </a:lnTo>
                  <a:close/>
                </a:path>
              </a:pathLst>
            </a:custGeom>
            <a:solidFill>
              <a:srgbClr val="D4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6259" y="4314710"/>
              <a:ext cx="94615" cy="377825"/>
            </a:xfrm>
            <a:custGeom>
              <a:avLst/>
              <a:gdLst/>
              <a:ahLst/>
              <a:cxnLst/>
              <a:rect l="l" t="t" r="r" b="b"/>
              <a:pathLst>
                <a:path w="94615" h="377825">
                  <a:moveTo>
                    <a:pt x="24815" y="0"/>
                  </a:moveTo>
                  <a:lnTo>
                    <a:pt x="19329" y="9080"/>
                  </a:lnTo>
                  <a:lnTo>
                    <a:pt x="0" y="375831"/>
                  </a:lnTo>
                  <a:lnTo>
                    <a:pt x="3321" y="377760"/>
                  </a:lnTo>
                  <a:lnTo>
                    <a:pt x="11071" y="373205"/>
                  </a:lnTo>
                  <a:lnTo>
                    <a:pt x="27952" y="359968"/>
                  </a:lnTo>
                  <a:lnTo>
                    <a:pt x="34548" y="355377"/>
                  </a:lnTo>
                  <a:lnTo>
                    <a:pt x="68908" y="327270"/>
                  </a:lnTo>
                  <a:lnTo>
                    <a:pt x="83477" y="282827"/>
                  </a:lnTo>
                  <a:lnTo>
                    <a:pt x="89490" y="221205"/>
                  </a:lnTo>
                  <a:lnTo>
                    <a:pt x="94411" y="143040"/>
                  </a:lnTo>
                  <a:lnTo>
                    <a:pt x="94575" y="127557"/>
                  </a:lnTo>
                  <a:lnTo>
                    <a:pt x="93832" y="112174"/>
                  </a:lnTo>
                  <a:lnTo>
                    <a:pt x="83977" y="69916"/>
                  </a:lnTo>
                  <a:lnTo>
                    <a:pt x="58096" y="33932"/>
                  </a:lnTo>
                  <a:lnTo>
                    <a:pt x="45692" y="20422"/>
                  </a:lnTo>
                  <a:lnTo>
                    <a:pt x="31051" y="5245"/>
                  </a:lnTo>
                  <a:lnTo>
                    <a:pt x="24815" y="0"/>
                  </a:lnTo>
                  <a:close/>
                </a:path>
              </a:pathLst>
            </a:custGeom>
            <a:solidFill>
              <a:srgbClr val="401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6259" y="4314761"/>
              <a:ext cx="84455" cy="377825"/>
            </a:xfrm>
            <a:custGeom>
              <a:avLst/>
              <a:gdLst/>
              <a:ahLst/>
              <a:cxnLst/>
              <a:rect l="l" t="t" r="r" b="b"/>
              <a:pathLst>
                <a:path w="84455" h="377825">
                  <a:moveTo>
                    <a:pt x="21526" y="0"/>
                  </a:moveTo>
                  <a:lnTo>
                    <a:pt x="16611" y="9118"/>
                  </a:lnTo>
                  <a:lnTo>
                    <a:pt x="0" y="375780"/>
                  </a:lnTo>
                  <a:lnTo>
                    <a:pt x="2982" y="377710"/>
                  </a:lnTo>
                  <a:lnTo>
                    <a:pt x="9934" y="373160"/>
                  </a:lnTo>
                  <a:lnTo>
                    <a:pt x="25146" y="359968"/>
                  </a:lnTo>
                  <a:lnTo>
                    <a:pt x="30989" y="355401"/>
                  </a:lnTo>
                  <a:lnTo>
                    <a:pt x="61803" y="327342"/>
                  </a:lnTo>
                  <a:lnTo>
                    <a:pt x="74807" y="282964"/>
                  </a:lnTo>
                  <a:lnTo>
                    <a:pt x="79193" y="234460"/>
                  </a:lnTo>
                  <a:lnTo>
                    <a:pt x="83181" y="169189"/>
                  </a:lnTo>
                  <a:lnTo>
                    <a:pt x="84452" y="127699"/>
                  </a:lnTo>
                  <a:lnTo>
                    <a:pt x="83746" y="112334"/>
                  </a:lnTo>
                  <a:lnTo>
                    <a:pt x="74807" y="70043"/>
                  </a:lnTo>
                  <a:lnTo>
                    <a:pt x="51483" y="34010"/>
                  </a:lnTo>
                  <a:lnTo>
                    <a:pt x="34772" y="13881"/>
                  </a:lnTo>
                  <a:lnTo>
                    <a:pt x="27114" y="5283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CB3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6259" y="4324997"/>
              <a:ext cx="82765" cy="3677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00206" y="3598011"/>
              <a:ext cx="342265" cy="821055"/>
            </a:xfrm>
            <a:custGeom>
              <a:avLst/>
              <a:gdLst/>
              <a:ahLst/>
              <a:cxnLst/>
              <a:rect l="l" t="t" r="r" b="b"/>
              <a:pathLst>
                <a:path w="342264" h="821054">
                  <a:moveTo>
                    <a:pt x="53238" y="0"/>
                  </a:moveTo>
                  <a:lnTo>
                    <a:pt x="31150" y="24076"/>
                  </a:lnTo>
                  <a:lnTo>
                    <a:pt x="14379" y="52314"/>
                  </a:lnTo>
                  <a:lnTo>
                    <a:pt x="3728" y="83939"/>
                  </a:lnTo>
                  <a:lnTo>
                    <a:pt x="0" y="118173"/>
                  </a:lnTo>
                  <a:lnTo>
                    <a:pt x="0" y="662330"/>
                  </a:lnTo>
                  <a:lnTo>
                    <a:pt x="8068" y="712370"/>
                  </a:lnTo>
                  <a:lnTo>
                    <a:pt x="30536" y="755835"/>
                  </a:lnTo>
                  <a:lnTo>
                    <a:pt x="64799" y="790115"/>
                  </a:lnTo>
                  <a:lnTo>
                    <a:pt x="108253" y="812599"/>
                  </a:lnTo>
                  <a:lnTo>
                    <a:pt x="158292" y="820673"/>
                  </a:lnTo>
                  <a:lnTo>
                    <a:pt x="342201" y="820673"/>
                  </a:lnTo>
                  <a:lnTo>
                    <a:pt x="334987" y="744602"/>
                  </a:lnTo>
                  <a:lnTo>
                    <a:pt x="329834" y="703909"/>
                  </a:lnTo>
                  <a:lnTo>
                    <a:pt x="323512" y="661666"/>
                  </a:lnTo>
                  <a:lnTo>
                    <a:pt x="315913" y="618038"/>
                  </a:lnTo>
                  <a:lnTo>
                    <a:pt x="306934" y="573190"/>
                  </a:lnTo>
                  <a:lnTo>
                    <a:pt x="296469" y="527287"/>
                  </a:lnTo>
                  <a:lnTo>
                    <a:pt x="284414" y="480494"/>
                  </a:lnTo>
                  <a:lnTo>
                    <a:pt x="270662" y="432977"/>
                  </a:lnTo>
                  <a:lnTo>
                    <a:pt x="255109" y="384901"/>
                  </a:lnTo>
                  <a:lnTo>
                    <a:pt x="237650" y="336432"/>
                  </a:lnTo>
                  <a:lnTo>
                    <a:pt x="218180" y="287734"/>
                  </a:lnTo>
                  <a:lnTo>
                    <a:pt x="196594" y="238972"/>
                  </a:lnTo>
                  <a:lnTo>
                    <a:pt x="172786" y="190313"/>
                  </a:lnTo>
                  <a:lnTo>
                    <a:pt x="146652" y="141920"/>
                  </a:lnTo>
                  <a:lnTo>
                    <a:pt x="118085" y="93960"/>
                  </a:lnTo>
                  <a:lnTo>
                    <a:pt x="86983" y="46598"/>
                  </a:lnTo>
                  <a:lnTo>
                    <a:pt x="53238" y="0"/>
                  </a:lnTo>
                  <a:close/>
                </a:path>
              </a:pathLst>
            </a:custGeom>
            <a:solidFill>
              <a:srgbClr val="1A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7199" y="3619245"/>
              <a:ext cx="323215" cy="771525"/>
            </a:xfrm>
            <a:custGeom>
              <a:avLst/>
              <a:gdLst/>
              <a:ahLst/>
              <a:cxnLst/>
              <a:rect l="l" t="t" r="r" b="b"/>
              <a:pathLst>
                <a:path w="323214" h="771525">
                  <a:moveTo>
                    <a:pt x="50634" y="0"/>
                  </a:moveTo>
                  <a:lnTo>
                    <a:pt x="29634" y="22665"/>
                  </a:lnTo>
                  <a:lnTo>
                    <a:pt x="13682" y="49214"/>
                  </a:lnTo>
                  <a:lnTo>
                    <a:pt x="3548" y="78936"/>
                  </a:lnTo>
                  <a:lnTo>
                    <a:pt x="0" y="111125"/>
                  </a:lnTo>
                  <a:lnTo>
                    <a:pt x="0" y="622388"/>
                  </a:lnTo>
                  <a:lnTo>
                    <a:pt x="7670" y="669411"/>
                  </a:lnTo>
                  <a:lnTo>
                    <a:pt x="29029" y="710255"/>
                  </a:lnTo>
                  <a:lnTo>
                    <a:pt x="61601" y="742467"/>
                  </a:lnTo>
                  <a:lnTo>
                    <a:pt x="102906" y="763594"/>
                  </a:lnTo>
                  <a:lnTo>
                    <a:pt x="150469" y="771182"/>
                  </a:lnTo>
                  <a:lnTo>
                    <a:pt x="322808" y="769632"/>
                  </a:lnTo>
                  <a:lnTo>
                    <a:pt x="315491" y="693777"/>
                  </a:lnTo>
                  <a:lnTo>
                    <a:pt x="310236" y="653118"/>
                  </a:lnTo>
                  <a:lnTo>
                    <a:pt x="303750" y="610878"/>
                  </a:lnTo>
                  <a:lnTo>
                    <a:pt x="295908" y="567238"/>
                  </a:lnTo>
                  <a:lnTo>
                    <a:pt x="286585" y="522378"/>
                  </a:lnTo>
                  <a:lnTo>
                    <a:pt x="275657" y="476479"/>
                  </a:lnTo>
                  <a:lnTo>
                    <a:pt x="262999" y="429721"/>
                  </a:lnTo>
                  <a:lnTo>
                    <a:pt x="248486" y="382284"/>
                  </a:lnTo>
                  <a:lnTo>
                    <a:pt x="231994" y="334348"/>
                  </a:lnTo>
                  <a:lnTo>
                    <a:pt x="213397" y="286095"/>
                  </a:lnTo>
                  <a:lnTo>
                    <a:pt x="192570" y="237704"/>
                  </a:lnTo>
                  <a:lnTo>
                    <a:pt x="169390" y="189356"/>
                  </a:lnTo>
                  <a:lnTo>
                    <a:pt x="143731" y="141231"/>
                  </a:lnTo>
                  <a:lnTo>
                    <a:pt x="115469" y="93510"/>
                  </a:lnTo>
                  <a:lnTo>
                    <a:pt x="84478" y="46372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AF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97767" y="4115612"/>
              <a:ext cx="28575" cy="147320"/>
            </a:xfrm>
            <a:custGeom>
              <a:avLst/>
              <a:gdLst/>
              <a:ahLst/>
              <a:cxnLst/>
              <a:rect l="l" t="t" r="r" b="b"/>
              <a:pathLst>
                <a:path w="28575" h="147320">
                  <a:moveTo>
                    <a:pt x="0" y="0"/>
                  </a:moveTo>
                  <a:lnTo>
                    <a:pt x="8647" y="38053"/>
                  </a:lnTo>
                  <a:lnTo>
                    <a:pt x="16197" y="75350"/>
                  </a:lnTo>
                  <a:lnTo>
                    <a:pt x="22723" y="111783"/>
                  </a:lnTo>
                  <a:lnTo>
                    <a:pt x="28321" y="147243"/>
                  </a:lnTo>
                  <a:lnTo>
                    <a:pt x="22741" y="111767"/>
                  </a:lnTo>
                  <a:lnTo>
                    <a:pt x="16210" y="75339"/>
                  </a:lnTo>
                  <a:lnTo>
                    <a:pt x="8655" y="38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17199" y="3619245"/>
              <a:ext cx="309245" cy="643890"/>
            </a:xfrm>
            <a:custGeom>
              <a:avLst/>
              <a:gdLst/>
              <a:ahLst/>
              <a:cxnLst/>
              <a:rect l="l" t="t" r="r" b="b"/>
              <a:pathLst>
                <a:path w="309245" h="643889">
                  <a:moveTo>
                    <a:pt x="50634" y="0"/>
                  </a:moveTo>
                  <a:lnTo>
                    <a:pt x="29634" y="22665"/>
                  </a:lnTo>
                  <a:lnTo>
                    <a:pt x="13682" y="49214"/>
                  </a:lnTo>
                  <a:lnTo>
                    <a:pt x="3548" y="78936"/>
                  </a:lnTo>
                  <a:lnTo>
                    <a:pt x="0" y="111125"/>
                  </a:lnTo>
                  <a:lnTo>
                    <a:pt x="0" y="478878"/>
                  </a:lnTo>
                  <a:lnTo>
                    <a:pt x="38731" y="495790"/>
                  </a:lnTo>
                  <a:lnTo>
                    <a:pt x="77133" y="513389"/>
                  </a:lnTo>
                  <a:lnTo>
                    <a:pt x="115192" y="531719"/>
                  </a:lnTo>
                  <a:lnTo>
                    <a:pt x="152895" y="550824"/>
                  </a:lnTo>
                  <a:lnTo>
                    <a:pt x="192460" y="571958"/>
                  </a:lnTo>
                  <a:lnTo>
                    <a:pt x="231898" y="594358"/>
                  </a:lnTo>
                  <a:lnTo>
                    <a:pt x="270827" y="618184"/>
                  </a:lnTo>
                  <a:lnTo>
                    <a:pt x="308864" y="643597"/>
                  </a:lnTo>
                  <a:lnTo>
                    <a:pt x="303289" y="608134"/>
                  </a:lnTo>
                  <a:lnTo>
                    <a:pt x="289215" y="534416"/>
                  </a:lnTo>
                  <a:lnTo>
                    <a:pt x="280568" y="496366"/>
                  </a:lnTo>
                  <a:lnTo>
                    <a:pt x="268262" y="448475"/>
                  </a:lnTo>
                  <a:lnTo>
                    <a:pt x="255626" y="404947"/>
                  </a:lnTo>
                  <a:lnTo>
                    <a:pt x="241356" y="360921"/>
                  </a:lnTo>
                  <a:lnTo>
                    <a:pt x="225352" y="316538"/>
                  </a:lnTo>
                  <a:lnTo>
                    <a:pt x="207517" y="271940"/>
                  </a:lnTo>
                  <a:lnTo>
                    <a:pt x="187754" y="227270"/>
                  </a:lnTo>
                  <a:lnTo>
                    <a:pt x="165964" y="182670"/>
                  </a:lnTo>
                  <a:lnTo>
                    <a:pt x="142049" y="138282"/>
                  </a:lnTo>
                  <a:lnTo>
                    <a:pt x="115912" y="94248"/>
                  </a:lnTo>
                  <a:lnTo>
                    <a:pt x="87454" y="50710"/>
                  </a:lnTo>
                  <a:lnTo>
                    <a:pt x="56578" y="7810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CB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3284" y="3352685"/>
              <a:ext cx="3350399" cy="17496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87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41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79"/>
            <a:ext cx="165100" cy="246379"/>
            <a:chOff x="4911947" y="438079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75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9"/>
                  </a:lnTo>
                  <a:lnTo>
                    <a:pt x="23252" y="13120"/>
                  </a:lnTo>
                  <a:lnTo>
                    <a:pt x="11464" y="23919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9"/>
                  </a:lnTo>
                  <a:lnTo>
                    <a:pt x="141816" y="13120"/>
                  </a:lnTo>
                  <a:lnTo>
                    <a:pt x="128025" y="5039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79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82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45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01"/>
                  </a:lnTo>
                  <a:lnTo>
                    <a:pt x="91897" y="84467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54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16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50"/>
                  </a:lnTo>
                  <a:lnTo>
                    <a:pt x="3845" y="40297"/>
                  </a:lnTo>
                  <a:lnTo>
                    <a:pt x="14331" y="55851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1"/>
                  </a:lnTo>
                  <a:lnTo>
                    <a:pt x="94010" y="40297"/>
                  </a:lnTo>
                  <a:lnTo>
                    <a:pt x="97853" y="21250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C02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3619258"/>
            <a:ext cx="310197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spc="-225" dirty="0"/>
              <a:t>EVE  </a:t>
            </a:r>
            <a:r>
              <a:rPr sz="4000" spc="-75" dirty="0"/>
              <a:t>GİDERKEN…</a:t>
            </a:r>
            <a:endParaRPr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9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43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9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3409" y="2686456"/>
            <a:ext cx="373380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b="1" spc="-10" dirty="0">
                <a:solidFill>
                  <a:srgbClr val="231F20"/>
                </a:solidFill>
                <a:latin typeface="Tahoma"/>
                <a:cs typeface="Tahoma"/>
              </a:rPr>
              <a:t>Sosyal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mesafeye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dikkat ederek</a:t>
            </a:r>
            <a:r>
              <a:rPr sz="1500" spc="-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okuldan  </a:t>
            </a: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ayrılırım.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242" y="3943756"/>
            <a:ext cx="36576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ts val="1650"/>
              </a:lnSpc>
              <a:spcBef>
                <a:spcPts val="105"/>
              </a:spcBef>
            </a:pP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Servise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binerken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yüzeylere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arkadaşlarıma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temas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etmemeye</a:t>
            </a:r>
            <a:r>
              <a:rPr sz="1500" spc="-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dikkat  ederek </a:t>
            </a:r>
            <a:r>
              <a:rPr sz="1500" b="1" spc="50" dirty="0">
                <a:solidFill>
                  <a:srgbClr val="231F20"/>
                </a:solidFill>
                <a:latin typeface="Tahoma"/>
                <a:cs typeface="Tahoma"/>
              </a:rPr>
              <a:t>benim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için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ayr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lan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koltu</a:t>
            </a:r>
            <a:r>
              <a:rPr sz="1500" b="1" spc="40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a 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otururum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802" y="5620156"/>
            <a:ext cx="383667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</a:pP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Okuldan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dönerken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hiçbir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nesne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kişiyle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fiziksel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temas</a:t>
            </a:r>
            <a:r>
              <a:rPr sz="1500" b="1" spc="-1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kurmam</a:t>
            </a:r>
            <a:r>
              <a:rPr sz="1500" spc="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669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1556" y="2440787"/>
            <a:ext cx="2496872" cy="3758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61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45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53"/>
            <a:ext cx="165100" cy="246379"/>
            <a:chOff x="4911947" y="438053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49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3"/>
                  </a:lnTo>
                  <a:lnTo>
                    <a:pt x="23252" y="13115"/>
                  </a:lnTo>
                  <a:lnTo>
                    <a:pt x="11464" y="23917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7"/>
                  </a:lnTo>
                  <a:lnTo>
                    <a:pt x="141816" y="13115"/>
                  </a:lnTo>
                  <a:lnTo>
                    <a:pt x="128025" y="5033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53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57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19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14"/>
                  </a:lnTo>
                  <a:lnTo>
                    <a:pt x="91897" y="84480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29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29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4"/>
                  </a:lnTo>
                  <a:lnTo>
                    <a:pt x="60139" y="19097"/>
                  </a:lnTo>
                  <a:lnTo>
                    <a:pt x="46371" y="13200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678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62"/>
                  </a:lnTo>
                  <a:lnTo>
                    <a:pt x="3845" y="40302"/>
                  </a:lnTo>
                  <a:lnTo>
                    <a:pt x="14331" y="55853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3"/>
                  </a:lnTo>
                  <a:lnTo>
                    <a:pt x="94010" y="40302"/>
                  </a:lnTo>
                  <a:lnTo>
                    <a:pt x="97853" y="21262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669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7299" y="4057383"/>
            <a:ext cx="18313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35" dirty="0"/>
              <a:t>EVDE…</a:t>
            </a:r>
            <a:endParaRPr sz="4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9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47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9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2185" y="3419881"/>
            <a:ext cx="381571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Eve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gider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gitmez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yafetlerimi</a:t>
            </a:r>
            <a:r>
              <a:rPr sz="1500" b="1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500" b="1" spc="30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500" b="1" spc="30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tirir,  elimi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yüzümü</a:t>
            </a:r>
            <a:r>
              <a:rPr sz="1500" b="1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kar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301" y="4677181"/>
            <a:ext cx="378777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COVID-19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hakkında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güvenilir bilgilerin 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yetkililer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taraf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ndan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verildiğini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bilirim</a:t>
            </a:r>
            <a:r>
              <a:rPr sz="1500" spc="-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başka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bilgileri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dikkate</a:t>
            </a:r>
            <a:r>
              <a:rPr sz="15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almam!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B4A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5033" y="2521229"/>
            <a:ext cx="4627245" cy="3597910"/>
            <a:chOff x="495033" y="2521229"/>
            <a:chExt cx="4627245" cy="3597910"/>
          </a:xfrm>
        </p:grpSpPr>
        <p:sp>
          <p:nvSpPr>
            <p:cNvPr id="4" name="object 4"/>
            <p:cNvSpPr/>
            <p:nvPr/>
          </p:nvSpPr>
          <p:spPr>
            <a:xfrm>
              <a:off x="495033" y="2521229"/>
              <a:ext cx="2526563" cy="27007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6402" y="2521229"/>
              <a:ext cx="2105494" cy="31504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033" y="5216791"/>
              <a:ext cx="2526563" cy="9020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16402" y="5666486"/>
              <a:ext cx="2105494" cy="4523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0"/>
            <a:ext cx="19583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1"/>
            <a:ext cx="165064" cy="245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5684" y="2503055"/>
            <a:ext cx="2369185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725"/>
              </a:lnSpc>
            </a:pP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Yeterli ve </a:t>
            </a: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kaliteli</a:t>
            </a:r>
            <a:r>
              <a:rPr sz="15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-75" dirty="0">
                <a:solidFill>
                  <a:srgbClr val="231F20"/>
                </a:solidFill>
                <a:latin typeface="Verdana"/>
                <a:cs typeface="Verdana"/>
              </a:rPr>
              <a:t>uyurum</a:t>
            </a:r>
            <a:r>
              <a:rPr sz="1500" spc="-7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5305" y="3550805"/>
            <a:ext cx="3869690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725"/>
              </a:lnSpc>
            </a:pP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Her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10" dirty="0">
                <a:solidFill>
                  <a:srgbClr val="231F20"/>
                </a:solidFill>
                <a:latin typeface="Calibri"/>
                <a:cs typeface="Calibri"/>
              </a:rPr>
              <a:t>gün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düzenli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olarak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-85" dirty="0">
                <a:solidFill>
                  <a:srgbClr val="231F20"/>
                </a:solidFill>
                <a:latin typeface="Verdana"/>
                <a:cs typeface="Verdana"/>
              </a:rPr>
              <a:t>egzersiz</a:t>
            </a:r>
            <a:r>
              <a:rPr sz="1500" b="1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60" dirty="0">
                <a:solidFill>
                  <a:srgbClr val="231F20"/>
                </a:solidFill>
                <a:latin typeface="Verdana"/>
                <a:cs typeface="Verdana"/>
              </a:rPr>
              <a:t>yapar</a:t>
            </a:r>
            <a:r>
              <a:rPr sz="1500" b="1" spc="-6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-60" dirty="0">
                <a:solidFill>
                  <a:srgbClr val="231F20"/>
                </a:solidFill>
                <a:latin typeface="Verdana"/>
                <a:cs typeface="Verdana"/>
              </a:rPr>
              <a:t>m</a:t>
            </a:r>
            <a:r>
              <a:rPr sz="1500" spc="-6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6114" y="4598555"/>
            <a:ext cx="2807970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725"/>
              </a:lnSpc>
            </a:pP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Sağlıklı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dengeli</a:t>
            </a:r>
            <a:r>
              <a:rPr sz="15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beslenirim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4295" y="5646305"/>
            <a:ext cx="387159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Baş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edemediğim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sorunlarımı,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kaygılarımı; 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ailemle,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öğretmenlerimle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veya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rehberlik 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servisiyle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payla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şı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87"/>
            <a:ext cx="20034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49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79"/>
            <a:ext cx="165100" cy="246379"/>
            <a:chOff x="4911947" y="438079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75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9"/>
                  </a:lnTo>
                  <a:lnTo>
                    <a:pt x="23252" y="13120"/>
                  </a:lnTo>
                  <a:lnTo>
                    <a:pt x="11464" y="23919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9"/>
                  </a:lnTo>
                  <a:lnTo>
                    <a:pt x="141816" y="13120"/>
                  </a:lnTo>
                  <a:lnTo>
                    <a:pt x="128025" y="5039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79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8"/>
                  </a:lnTo>
                  <a:lnTo>
                    <a:pt x="46317" y="5354"/>
                  </a:lnTo>
                  <a:lnTo>
                    <a:pt x="37922" y="11081"/>
                  </a:lnTo>
                  <a:lnTo>
                    <a:pt x="23161" y="14062"/>
                  </a:lnTo>
                  <a:lnTo>
                    <a:pt x="11107" y="22189"/>
                  </a:lnTo>
                  <a:lnTo>
                    <a:pt x="2980" y="34243"/>
                  </a:lnTo>
                  <a:lnTo>
                    <a:pt x="0" y="49003"/>
                  </a:lnTo>
                  <a:lnTo>
                    <a:pt x="0" y="169692"/>
                  </a:lnTo>
                  <a:lnTo>
                    <a:pt x="5054" y="174746"/>
                  </a:lnTo>
                  <a:lnTo>
                    <a:pt x="120142" y="174746"/>
                  </a:lnTo>
                  <a:lnTo>
                    <a:pt x="125196" y="169692"/>
                  </a:lnTo>
                  <a:lnTo>
                    <a:pt x="125196" y="45384"/>
                  </a:lnTo>
                  <a:lnTo>
                    <a:pt x="98878" y="6456"/>
                  </a:lnTo>
                  <a:lnTo>
                    <a:pt x="85953" y="2293"/>
                  </a:lnTo>
                  <a:lnTo>
                    <a:pt x="75704" y="566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82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45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01"/>
                  </a:lnTo>
                  <a:lnTo>
                    <a:pt x="91897" y="84467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54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16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50"/>
                  </a:lnTo>
                  <a:lnTo>
                    <a:pt x="3845" y="40297"/>
                  </a:lnTo>
                  <a:lnTo>
                    <a:pt x="14331" y="55851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1"/>
                  </a:lnTo>
                  <a:lnTo>
                    <a:pt x="94010" y="40297"/>
                  </a:lnTo>
                  <a:lnTo>
                    <a:pt x="97853" y="21250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B4A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299" y="2327033"/>
            <a:ext cx="327152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spc="-130" dirty="0">
                <a:solidFill>
                  <a:srgbClr val="FFFFFF"/>
                </a:solidFill>
                <a:latin typeface="Arial"/>
                <a:cs typeface="Arial"/>
              </a:rPr>
              <a:t>PANSİYONLU  </a:t>
            </a: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OKULLARDA  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ÖĞRENİM  </a:t>
            </a:r>
            <a:r>
              <a:rPr sz="4000" spc="-90" dirty="0">
                <a:solidFill>
                  <a:srgbClr val="FFFFFF"/>
                </a:solidFill>
                <a:latin typeface="Arial"/>
                <a:cs typeface="Arial"/>
              </a:rPr>
              <a:t>GÖREN  </a:t>
            </a:r>
            <a:r>
              <a:rPr sz="4000" spc="-85" dirty="0">
                <a:solidFill>
                  <a:srgbClr val="FFFFFF"/>
                </a:solidFill>
                <a:latin typeface="Arial"/>
                <a:cs typeface="Arial"/>
              </a:rPr>
              <a:t>ÖĞRENCİLER 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İÇİN…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583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51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53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2901" y="2686430"/>
            <a:ext cx="271462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Sabah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kalkar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kalkmaz</a:t>
            </a:r>
            <a:r>
              <a:rPr sz="15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60" dirty="0">
                <a:solidFill>
                  <a:srgbClr val="231F20"/>
                </a:solidFill>
                <a:latin typeface="Tahoma"/>
                <a:cs typeface="Tahoma"/>
              </a:rPr>
              <a:t>odam</a:t>
            </a:r>
            <a:r>
              <a:rPr sz="1500" b="1" spc="60" dirty="0">
                <a:solidFill>
                  <a:srgbClr val="231F20"/>
                </a:solidFill>
                <a:latin typeface="Calibri"/>
                <a:cs typeface="Calibri"/>
              </a:rPr>
              <a:t>ı 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havaland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836" y="3943730"/>
            <a:ext cx="390906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Pansiyondan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çıkarken ateşimi</a:t>
            </a:r>
            <a:r>
              <a:rPr sz="15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ölçtürürüm 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ate</a:t>
            </a:r>
            <a:r>
              <a:rPr sz="1500" b="1" spc="40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imin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yüksek </a:t>
            </a:r>
            <a:r>
              <a:rPr sz="1500" b="1" spc="65" dirty="0">
                <a:solidFill>
                  <a:srgbClr val="231F20"/>
                </a:solidFill>
                <a:latin typeface="Tahoma"/>
                <a:cs typeface="Tahoma"/>
              </a:rPr>
              <a:t>olmad</a:t>
            </a:r>
            <a:r>
              <a:rPr sz="1500" b="1" spc="65" dirty="0">
                <a:solidFill>
                  <a:srgbClr val="231F20"/>
                </a:solidFill>
                <a:latin typeface="Calibri"/>
                <a:cs typeface="Calibri"/>
              </a:rPr>
              <a:t>ığı</a:t>
            </a:r>
            <a:r>
              <a:rPr sz="1500" b="1" spc="65" dirty="0">
                <a:solidFill>
                  <a:srgbClr val="231F20"/>
                </a:solidFill>
                <a:latin typeface="Tahoma"/>
                <a:cs typeface="Tahoma"/>
              </a:rPr>
              <a:t>ndan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emin 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olurum.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236" y="5410580"/>
            <a:ext cx="3903979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Kendimi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hâlsiz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hasta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hissediyorsam 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belletici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öğretmenime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ya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pansiyondan  sorumlu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idareciye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haber</a:t>
            </a:r>
            <a:r>
              <a:rPr sz="1500" b="1" spc="-2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Tahoma"/>
                <a:cs typeface="Tahoma"/>
              </a:rPr>
              <a:t>veririm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347" y="2686456"/>
            <a:ext cx="395986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Yemekhaneye </a:t>
            </a:r>
            <a:r>
              <a:rPr sz="1500" spc="185" dirty="0">
                <a:solidFill>
                  <a:srgbClr val="231F20"/>
                </a:solidFill>
                <a:latin typeface="Calibri"/>
                <a:cs typeface="Calibri"/>
              </a:rPr>
              <a:t>gitmeden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önce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yemek 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yedikten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bol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sabunla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saniye 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süreyle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ellerimi</a:t>
            </a:r>
            <a:r>
              <a:rPr sz="1500" b="1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kar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778" y="4153306"/>
            <a:ext cx="392493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Yemeğimi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alırken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sosyal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mesafeme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dikkat 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ederim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benim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belirlenen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masada  </a:t>
            </a:r>
            <a:r>
              <a:rPr sz="1500" b="1" spc="55" dirty="0">
                <a:solidFill>
                  <a:srgbClr val="231F20"/>
                </a:solidFill>
                <a:latin typeface="Tahoma"/>
                <a:cs typeface="Tahoma"/>
              </a:rPr>
              <a:t>yeme</a:t>
            </a:r>
            <a:r>
              <a:rPr sz="1500" b="1" spc="55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55" dirty="0">
                <a:solidFill>
                  <a:srgbClr val="231F20"/>
                </a:solidFill>
                <a:latin typeface="Tahoma"/>
                <a:cs typeface="Tahoma"/>
              </a:rPr>
              <a:t>imi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Tahoma"/>
                <a:cs typeface="Tahoma"/>
              </a:rPr>
              <a:t>yerim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668" y="5620156"/>
            <a:ext cx="369506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</a:pP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Sosyal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mesafe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kurallarına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dikkat</a:t>
            </a:r>
            <a:r>
              <a:rPr sz="150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ederek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okuluma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giderim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9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53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9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0971" y="2791231"/>
            <a:ext cx="3418204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-635" algn="ctr">
              <a:lnSpc>
                <a:spcPts val="1650"/>
              </a:lnSpc>
              <a:spcBef>
                <a:spcPts val="105"/>
              </a:spcBef>
            </a:pPr>
            <a:r>
              <a:rPr sz="1500" b="1" spc="-10" dirty="0">
                <a:solidFill>
                  <a:srgbClr val="231F20"/>
                </a:solidFill>
                <a:latin typeface="Tahoma"/>
                <a:cs typeface="Tahoma"/>
              </a:rPr>
              <a:t>Dersler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bittikten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 </a:t>
            </a:r>
            <a:r>
              <a:rPr sz="1500" spc="204" dirty="0">
                <a:solidFill>
                  <a:srgbClr val="231F20"/>
                </a:solidFill>
                <a:latin typeface="Calibri"/>
                <a:cs typeface="Calibri"/>
              </a:rPr>
              <a:t>odama</a:t>
            </a:r>
            <a:r>
              <a:rPr sz="1500" spc="-1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gidip 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kıyafetlerimi </a:t>
            </a:r>
            <a:r>
              <a:rPr sz="1500" spc="90" dirty="0">
                <a:solidFill>
                  <a:srgbClr val="231F20"/>
                </a:solidFill>
                <a:latin typeface="Calibri"/>
                <a:cs typeface="Calibri"/>
              </a:rPr>
              <a:t>değiştirir;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elimi</a:t>
            </a:r>
            <a:r>
              <a:rPr sz="15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231F20"/>
                </a:solidFill>
                <a:latin typeface="Calibri"/>
                <a:cs typeface="Calibri"/>
              </a:rPr>
              <a:t>yüzümü 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yıkarım.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5932" y="4258081"/>
            <a:ext cx="328866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</a:pP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Okul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kullandığım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ayakkabılarla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00" b="1" spc="50" dirty="0">
                <a:solidFill>
                  <a:srgbClr val="231F20"/>
                </a:solidFill>
                <a:latin typeface="Tahoma"/>
                <a:cs typeface="Tahoma"/>
              </a:rPr>
              <a:t>odamda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231F20"/>
                </a:solidFill>
                <a:latin typeface="Tahoma"/>
                <a:cs typeface="Tahoma"/>
              </a:rPr>
              <a:t>dola</a:t>
            </a:r>
            <a:r>
              <a:rPr sz="1500" b="1" spc="45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45" dirty="0">
                <a:solidFill>
                  <a:srgbClr val="231F20"/>
                </a:solidFill>
                <a:latin typeface="Tahoma"/>
                <a:cs typeface="Tahoma"/>
              </a:rPr>
              <a:t>mam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9711" y="5515381"/>
            <a:ext cx="34607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225" dirty="0">
                <a:solidFill>
                  <a:srgbClr val="231F20"/>
                </a:solidFill>
                <a:latin typeface="Calibri"/>
                <a:cs typeface="Calibri"/>
              </a:rPr>
              <a:t>Odamda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kaldığım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süre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boyunca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belli 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aralıklarla </a:t>
            </a:r>
            <a:r>
              <a:rPr sz="1500" b="1" spc="60" dirty="0">
                <a:solidFill>
                  <a:srgbClr val="231F20"/>
                </a:solidFill>
                <a:latin typeface="Tahoma"/>
                <a:cs typeface="Tahoma"/>
              </a:rPr>
              <a:t>odam</a:t>
            </a:r>
            <a:r>
              <a:rPr sz="1500" b="1" spc="6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havaland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63" y="2581681"/>
            <a:ext cx="362712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marL="1074420" indent="-1075055">
              <a:lnSpc>
                <a:spcPts val="1650"/>
              </a:lnSpc>
              <a:spcBef>
                <a:spcPts val="105"/>
              </a:spcBef>
            </a:pPr>
            <a:r>
              <a:rPr sz="1500" spc="225" dirty="0">
                <a:solidFill>
                  <a:srgbClr val="231F20"/>
                </a:solidFill>
                <a:latin typeface="Calibri"/>
                <a:cs typeface="Calibri"/>
              </a:rPr>
              <a:t>Odamda</a:t>
            </a:r>
            <a:r>
              <a:rPr sz="150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4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500" b="1" spc="4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45" dirty="0">
                <a:solidFill>
                  <a:srgbClr val="231F20"/>
                </a:solidFill>
                <a:latin typeface="Tahoma"/>
                <a:cs typeface="Tahoma"/>
              </a:rPr>
              <a:t>da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maddesi </a:t>
            </a:r>
            <a:r>
              <a:rPr sz="1500" spc="200" dirty="0">
                <a:solidFill>
                  <a:srgbClr val="231F20"/>
                </a:solidFill>
                <a:latin typeface="Calibri"/>
                <a:cs typeface="Calibri"/>
              </a:rPr>
              <a:t>bulundurmam 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tüketmem.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2993" y="3838981"/>
            <a:ext cx="340804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45720">
              <a:lnSpc>
                <a:spcPts val="1650"/>
              </a:lnSpc>
              <a:spcBef>
                <a:spcPts val="105"/>
              </a:spcBef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Pansiyonda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benim</a:t>
            </a:r>
            <a:r>
              <a:rPr sz="1500" spc="-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için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ayrılan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yatak 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dışında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hiçbir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yatakta</a:t>
            </a:r>
            <a:r>
              <a:rPr sz="15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40" dirty="0">
                <a:solidFill>
                  <a:srgbClr val="231F20"/>
                </a:solidFill>
                <a:latin typeface="Tahoma"/>
                <a:cs typeface="Tahoma"/>
              </a:rPr>
              <a:t>oturmam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231F20"/>
                </a:solidFill>
                <a:latin typeface="Tahoma"/>
                <a:cs typeface="Tahoma"/>
              </a:rPr>
              <a:t>ve</a:t>
            </a:r>
            <a:endParaRPr sz="1500">
              <a:latin typeface="Tahoma"/>
              <a:cs typeface="Tahoma"/>
            </a:endParaRPr>
          </a:p>
          <a:p>
            <a:pPr marR="125730" algn="ctr">
              <a:lnSpc>
                <a:spcPts val="1620"/>
              </a:lnSpc>
            </a:pP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yatmam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973" y="5305831"/>
            <a:ext cx="390271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706120">
              <a:lnSpc>
                <a:spcPts val="1650"/>
              </a:lnSpc>
              <a:spcBef>
                <a:spcPts val="105"/>
              </a:spcBef>
            </a:pP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Kendimin,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arkadaşlarımın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öğretmenlerimin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sağlığını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korumak</a:t>
            </a:r>
            <a:r>
              <a:rPr sz="1500" spc="-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adına</a:t>
            </a:r>
            <a:endParaRPr sz="1500">
              <a:latin typeface="Calibri"/>
              <a:cs typeface="Calibri"/>
            </a:endParaRPr>
          </a:p>
          <a:p>
            <a:pPr marL="1232535" marR="120650" indent="-1104900">
              <a:lnSpc>
                <a:spcPts val="1650"/>
              </a:lnSpc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pansiyonda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kendi</a:t>
            </a:r>
            <a:r>
              <a:rPr sz="1500" b="1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55" dirty="0">
                <a:solidFill>
                  <a:srgbClr val="231F20"/>
                </a:solidFill>
                <a:latin typeface="Tahoma"/>
                <a:cs typeface="Tahoma"/>
              </a:rPr>
              <a:t>odam</a:t>
            </a:r>
            <a:r>
              <a:rPr sz="1500" b="1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7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500" b="1" spc="70" dirty="0">
                <a:solidFill>
                  <a:srgbClr val="231F20"/>
                </a:solidFill>
                <a:latin typeface="Calibri"/>
                <a:cs typeface="Calibri"/>
              </a:rPr>
              <a:t>ışı</a:t>
            </a:r>
            <a:r>
              <a:rPr sz="1500" b="1" spc="70" dirty="0">
                <a:solidFill>
                  <a:srgbClr val="231F20"/>
                </a:solidFill>
                <a:latin typeface="Tahoma"/>
                <a:cs typeface="Tahoma"/>
              </a:rPr>
              <a:t>nda</a:t>
            </a:r>
            <a:r>
              <a:rPr sz="1500" b="1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hiçbir  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odaya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gitmem</a:t>
            </a:r>
            <a:r>
              <a:rPr sz="1500" spc="3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9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55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9"/>
            <a:ext cx="165064" cy="2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77759" y="2686456"/>
            <a:ext cx="278511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</a:pP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Kişisel eşyalarımı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hiç</a:t>
            </a:r>
            <a:r>
              <a:rPr sz="15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kimseyle</a:t>
            </a:r>
            <a:endParaRPr sz="1500">
              <a:latin typeface="Calibri"/>
              <a:cs typeface="Calibri"/>
            </a:endParaRPr>
          </a:p>
          <a:p>
            <a:pPr marL="718820">
              <a:lnSpc>
                <a:spcPts val="1725"/>
              </a:lnSpc>
            </a:pP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payla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mam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429" y="3943756"/>
            <a:ext cx="391731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240029">
              <a:lnSpc>
                <a:spcPts val="1650"/>
              </a:lnSpc>
              <a:spcBef>
                <a:spcPts val="105"/>
              </a:spcBef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Pansiyonun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ortak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kullanım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alanlarında 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sosyal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mesafe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kurallarına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uyarak</a:t>
            </a:r>
            <a:r>
              <a:rPr sz="15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maskemi</a:t>
            </a:r>
            <a:endParaRPr sz="1500">
              <a:latin typeface="Calibri"/>
              <a:cs typeface="Calibri"/>
            </a:endParaRPr>
          </a:p>
          <a:p>
            <a:pPr marL="455930">
              <a:lnSpc>
                <a:spcPts val="1620"/>
              </a:lnSpc>
            </a:pP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kurallara </a:t>
            </a:r>
            <a:r>
              <a:rPr sz="1500" spc="175" dirty="0">
                <a:solidFill>
                  <a:srgbClr val="231F20"/>
                </a:solidFill>
                <a:latin typeface="Calibri"/>
                <a:cs typeface="Calibri"/>
              </a:rPr>
              <a:t>uygun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şekilde</a:t>
            </a:r>
            <a:r>
              <a:rPr sz="15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takar</a:t>
            </a:r>
            <a:r>
              <a:rPr sz="1500" b="1" spc="1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684" y="5410606"/>
            <a:ext cx="37179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100965">
              <a:lnSpc>
                <a:spcPts val="1650"/>
              </a:lnSpc>
              <a:spcBef>
                <a:spcPts val="105"/>
              </a:spcBef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Pansiyonun </a:t>
            </a: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ortak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kullanım</a:t>
            </a:r>
            <a:r>
              <a:rPr sz="15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alanlarında 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herkesin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kullanımına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açık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olan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yalar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endParaRPr sz="1500">
              <a:latin typeface="Calibri"/>
              <a:cs typeface="Calibri"/>
            </a:endParaRPr>
          </a:p>
          <a:p>
            <a:pPr marR="71120" algn="ctr">
              <a:lnSpc>
                <a:spcPts val="1620"/>
              </a:lnSpc>
            </a:pP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kullanmam.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8712" y="511204"/>
            <a:ext cx="1639570" cy="1639570"/>
          </a:xfrm>
          <a:custGeom>
            <a:avLst/>
            <a:gdLst/>
            <a:ahLst/>
            <a:cxnLst/>
            <a:rect l="l" t="t" r="r" b="b"/>
            <a:pathLst>
              <a:path w="1639570" h="1639570">
                <a:moveTo>
                  <a:pt x="0" y="819569"/>
                </a:moveTo>
                <a:lnTo>
                  <a:pt x="1391" y="867725"/>
                </a:lnTo>
                <a:lnTo>
                  <a:pt x="5513" y="915149"/>
                </a:lnTo>
                <a:lnTo>
                  <a:pt x="12291" y="961763"/>
                </a:lnTo>
                <a:lnTo>
                  <a:pt x="21645" y="1007490"/>
                </a:lnTo>
                <a:lnTo>
                  <a:pt x="33501" y="1052254"/>
                </a:lnTo>
                <a:lnTo>
                  <a:pt x="47780" y="1095978"/>
                </a:lnTo>
                <a:lnTo>
                  <a:pt x="64406" y="1138584"/>
                </a:lnTo>
                <a:lnTo>
                  <a:pt x="83303" y="1179997"/>
                </a:lnTo>
                <a:lnTo>
                  <a:pt x="104392" y="1220138"/>
                </a:lnTo>
                <a:lnTo>
                  <a:pt x="127598" y="1258932"/>
                </a:lnTo>
                <a:lnTo>
                  <a:pt x="152844" y="1296302"/>
                </a:lnTo>
                <a:lnTo>
                  <a:pt x="180052" y="1332169"/>
                </a:lnTo>
                <a:lnTo>
                  <a:pt x="209146" y="1366459"/>
                </a:lnTo>
                <a:lnTo>
                  <a:pt x="240049" y="1399093"/>
                </a:lnTo>
                <a:lnTo>
                  <a:pt x="272683" y="1429996"/>
                </a:lnTo>
                <a:lnTo>
                  <a:pt x="306973" y="1459089"/>
                </a:lnTo>
                <a:lnTo>
                  <a:pt x="342841" y="1486297"/>
                </a:lnTo>
                <a:lnTo>
                  <a:pt x="380211" y="1511542"/>
                </a:lnTo>
                <a:lnTo>
                  <a:pt x="419005" y="1534747"/>
                </a:lnTo>
                <a:lnTo>
                  <a:pt x="459146" y="1555837"/>
                </a:lnTo>
                <a:lnTo>
                  <a:pt x="500558" y="1574733"/>
                </a:lnTo>
                <a:lnTo>
                  <a:pt x="543165" y="1591359"/>
                </a:lnTo>
                <a:lnTo>
                  <a:pt x="586888" y="1605637"/>
                </a:lnTo>
                <a:lnTo>
                  <a:pt x="631651" y="1617493"/>
                </a:lnTo>
                <a:lnTo>
                  <a:pt x="677378" y="1626847"/>
                </a:lnTo>
                <a:lnTo>
                  <a:pt x="723991" y="1633624"/>
                </a:lnTo>
                <a:lnTo>
                  <a:pt x="771413" y="1637746"/>
                </a:lnTo>
                <a:lnTo>
                  <a:pt x="819569" y="1639138"/>
                </a:lnTo>
                <a:lnTo>
                  <a:pt x="867725" y="1637746"/>
                </a:lnTo>
                <a:lnTo>
                  <a:pt x="915149" y="1633624"/>
                </a:lnTo>
                <a:lnTo>
                  <a:pt x="961763" y="1626847"/>
                </a:lnTo>
                <a:lnTo>
                  <a:pt x="1007490" y="1617493"/>
                </a:lnTo>
                <a:lnTo>
                  <a:pt x="1052254" y="1605637"/>
                </a:lnTo>
                <a:lnTo>
                  <a:pt x="1095978" y="1591359"/>
                </a:lnTo>
                <a:lnTo>
                  <a:pt x="1138584" y="1574733"/>
                </a:lnTo>
                <a:lnTo>
                  <a:pt x="1179997" y="1555837"/>
                </a:lnTo>
                <a:lnTo>
                  <a:pt x="1220138" y="1534747"/>
                </a:lnTo>
                <a:lnTo>
                  <a:pt x="1258932" y="1511542"/>
                </a:lnTo>
                <a:lnTo>
                  <a:pt x="1296302" y="1486297"/>
                </a:lnTo>
                <a:lnTo>
                  <a:pt x="1332169" y="1459089"/>
                </a:lnTo>
                <a:lnTo>
                  <a:pt x="1366459" y="1429996"/>
                </a:lnTo>
                <a:lnTo>
                  <a:pt x="1399093" y="1399093"/>
                </a:lnTo>
                <a:lnTo>
                  <a:pt x="1429996" y="1366459"/>
                </a:lnTo>
                <a:lnTo>
                  <a:pt x="1459089" y="1332169"/>
                </a:lnTo>
                <a:lnTo>
                  <a:pt x="1486297" y="1296302"/>
                </a:lnTo>
                <a:lnTo>
                  <a:pt x="1511542" y="1258932"/>
                </a:lnTo>
                <a:lnTo>
                  <a:pt x="1534747" y="1220138"/>
                </a:lnTo>
                <a:lnTo>
                  <a:pt x="1555837" y="1179997"/>
                </a:lnTo>
                <a:lnTo>
                  <a:pt x="1574733" y="1138584"/>
                </a:lnTo>
                <a:lnTo>
                  <a:pt x="1591359" y="1095978"/>
                </a:lnTo>
                <a:lnTo>
                  <a:pt x="1605637" y="1052254"/>
                </a:lnTo>
                <a:lnTo>
                  <a:pt x="1617493" y="1007490"/>
                </a:lnTo>
                <a:lnTo>
                  <a:pt x="1626847" y="961763"/>
                </a:lnTo>
                <a:lnTo>
                  <a:pt x="1633624" y="915149"/>
                </a:lnTo>
                <a:lnTo>
                  <a:pt x="1637746" y="867725"/>
                </a:lnTo>
                <a:lnTo>
                  <a:pt x="1639138" y="819569"/>
                </a:lnTo>
                <a:lnTo>
                  <a:pt x="1637746" y="771412"/>
                </a:lnTo>
                <a:lnTo>
                  <a:pt x="1633624" y="723989"/>
                </a:lnTo>
                <a:lnTo>
                  <a:pt x="1626847" y="677375"/>
                </a:lnTo>
                <a:lnTo>
                  <a:pt x="1617493" y="631647"/>
                </a:lnTo>
                <a:lnTo>
                  <a:pt x="1605637" y="586883"/>
                </a:lnTo>
                <a:lnTo>
                  <a:pt x="1591359" y="543160"/>
                </a:lnTo>
                <a:lnTo>
                  <a:pt x="1574733" y="500553"/>
                </a:lnTo>
                <a:lnTo>
                  <a:pt x="1555837" y="459141"/>
                </a:lnTo>
                <a:lnTo>
                  <a:pt x="1534747" y="418999"/>
                </a:lnTo>
                <a:lnTo>
                  <a:pt x="1511542" y="380205"/>
                </a:lnTo>
                <a:lnTo>
                  <a:pt x="1486297" y="342836"/>
                </a:lnTo>
                <a:lnTo>
                  <a:pt x="1459089" y="306968"/>
                </a:lnTo>
                <a:lnTo>
                  <a:pt x="1429996" y="272678"/>
                </a:lnTo>
                <a:lnTo>
                  <a:pt x="1399093" y="240044"/>
                </a:lnTo>
                <a:lnTo>
                  <a:pt x="1366459" y="209141"/>
                </a:lnTo>
                <a:lnTo>
                  <a:pt x="1332169" y="180048"/>
                </a:lnTo>
                <a:lnTo>
                  <a:pt x="1296302" y="152840"/>
                </a:lnTo>
                <a:lnTo>
                  <a:pt x="1258932" y="127595"/>
                </a:lnTo>
                <a:lnTo>
                  <a:pt x="1220138" y="104390"/>
                </a:lnTo>
                <a:lnTo>
                  <a:pt x="1179997" y="83301"/>
                </a:lnTo>
                <a:lnTo>
                  <a:pt x="1138584" y="64405"/>
                </a:lnTo>
                <a:lnTo>
                  <a:pt x="1095978" y="47779"/>
                </a:lnTo>
                <a:lnTo>
                  <a:pt x="1052254" y="33500"/>
                </a:lnTo>
                <a:lnTo>
                  <a:pt x="1007490" y="21645"/>
                </a:lnTo>
                <a:lnTo>
                  <a:pt x="961763" y="12290"/>
                </a:lnTo>
                <a:lnTo>
                  <a:pt x="915149" y="5513"/>
                </a:lnTo>
                <a:lnTo>
                  <a:pt x="867725" y="1391"/>
                </a:lnTo>
                <a:lnTo>
                  <a:pt x="819569" y="0"/>
                </a:lnTo>
                <a:lnTo>
                  <a:pt x="771413" y="1391"/>
                </a:lnTo>
                <a:lnTo>
                  <a:pt x="723991" y="5513"/>
                </a:lnTo>
                <a:lnTo>
                  <a:pt x="677378" y="12290"/>
                </a:lnTo>
                <a:lnTo>
                  <a:pt x="631651" y="21645"/>
                </a:lnTo>
                <a:lnTo>
                  <a:pt x="586888" y="33500"/>
                </a:lnTo>
                <a:lnTo>
                  <a:pt x="543165" y="47779"/>
                </a:lnTo>
                <a:lnTo>
                  <a:pt x="500558" y="64405"/>
                </a:lnTo>
                <a:lnTo>
                  <a:pt x="459146" y="83301"/>
                </a:lnTo>
                <a:lnTo>
                  <a:pt x="419005" y="104390"/>
                </a:lnTo>
                <a:lnTo>
                  <a:pt x="380211" y="127595"/>
                </a:lnTo>
                <a:lnTo>
                  <a:pt x="342841" y="152840"/>
                </a:lnTo>
                <a:lnTo>
                  <a:pt x="306973" y="180048"/>
                </a:lnTo>
                <a:lnTo>
                  <a:pt x="272683" y="209141"/>
                </a:lnTo>
                <a:lnTo>
                  <a:pt x="240049" y="240044"/>
                </a:lnTo>
                <a:lnTo>
                  <a:pt x="209146" y="272678"/>
                </a:lnTo>
                <a:lnTo>
                  <a:pt x="180052" y="306968"/>
                </a:lnTo>
                <a:lnTo>
                  <a:pt x="152844" y="342836"/>
                </a:lnTo>
                <a:lnTo>
                  <a:pt x="127598" y="380205"/>
                </a:lnTo>
                <a:lnTo>
                  <a:pt x="104392" y="418999"/>
                </a:lnTo>
                <a:lnTo>
                  <a:pt x="83303" y="459141"/>
                </a:lnTo>
                <a:lnTo>
                  <a:pt x="64406" y="500553"/>
                </a:lnTo>
                <a:lnTo>
                  <a:pt x="47780" y="543160"/>
                </a:lnTo>
                <a:lnTo>
                  <a:pt x="33501" y="586883"/>
                </a:lnTo>
                <a:lnTo>
                  <a:pt x="21645" y="631647"/>
                </a:lnTo>
                <a:lnTo>
                  <a:pt x="12291" y="677375"/>
                </a:lnTo>
                <a:lnTo>
                  <a:pt x="5513" y="723989"/>
                </a:lnTo>
                <a:lnTo>
                  <a:pt x="1391" y="771412"/>
                </a:lnTo>
                <a:lnTo>
                  <a:pt x="0" y="819569"/>
                </a:lnTo>
                <a:close/>
              </a:path>
            </a:pathLst>
          </a:custGeom>
          <a:ln w="3175">
            <a:solidFill>
              <a:srgbClr val="00B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667" y="4422840"/>
            <a:ext cx="5774055" cy="4229100"/>
            <a:chOff x="-6667" y="4422840"/>
            <a:chExt cx="5774055" cy="4229100"/>
          </a:xfrm>
        </p:grpSpPr>
        <p:sp>
          <p:nvSpPr>
            <p:cNvPr id="4" name="object 4"/>
            <p:cNvSpPr/>
            <p:nvPr/>
          </p:nvSpPr>
          <p:spPr>
            <a:xfrm>
              <a:off x="0" y="6724543"/>
              <a:ext cx="5760720" cy="781685"/>
            </a:xfrm>
            <a:custGeom>
              <a:avLst/>
              <a:gdLst/>
              <a:ahLst/>
              <a:cxnLst/>
              <a:rect l="l" t="t" r="r" b="b"/>
              <a:pathLst>
                <a:path w="5760720" h="781684">
                  <a:moveTo>
                    <a:pt x="5760100" y="678745"/>
                  </a:moveTo>
                  <a:lnTo>
                    <a:pt x="5712078" y="640679"/>
                  </a:lnTo>
                  <a:lnTo>
                    <a:pt x="5677950" y="601242"/>
                  </a:lnTo>
                  <a:lnTo>
                    <a:pt x="5646308" y="557224"/>
                  </a:lnTo>
                  <a:lnTo>
                    <a:pt x="5617214" y="511656"/>
                  </a:lnTo>
                  <a:lnTo>
                    <a:pt x="5590729" y="467571"/>
                  </a:lnTo>
                  <a:lnTo>
                    <a:pt x="5566915" y="428001"/>
                  </a:lnTo>
                  <a:lnTo>
                    <a:pt x="5545836" y="395977"/>
                  </a:lnTo>
                  <a:lnTo>
                    <a:pt x="5527552" y="374533"/>
                  </a:lnTo>
                  <a:lnTo>
                    <a:pt x="5512127" y="366699"/>
                  </a:lnTo>
                  <a:lnTo>
                    <a:pt x="5486171" y="374439"/>
                  </a:lnTo>
                  <a:lnTo>
                    <a:pt x="5433508" y="428310"/>
                  </a:lnTo>
                  <a:lnTo>
                    <a:pt x="5406907" y="468951"/>
                  </a:lnTo>
                  <a:lnTo>
                    <a:pt x="5380199" y="515069"/>
                  </a:lnTo>
                  <a:lnTo>
                    <a:pt x="5353436" y="563919"/>
                  </a:lnTo>
                  <a:lnTo>
                    <a:pt x="5326672" y="612756"/>
                  </a:lnTo>
                  <a:lnTo>
                    <a:pt x="5299961" y="658833"/>
                  </a:lnTo>
                  <a:lnTo>
                    <a:pt x="5273356" y="699407"/>
                  </a:lnTo>
                  <a:lnTo>
                    <a:pt x="5246911" y="731732"/>
                  </a:lnTo>
                  <a:lnTo>
                    <a:pt x="5194716" y="760653"/>
                  </a:lnTo>
                  <a:lnTo>
                    <a:pt x="5163899" y="752139"/>
                  </a:lnTo>
                  <a:lnTo>
                    <a:pt x="5103017" y="696039"/>
                  </a:lnTo>
                  <a:lnTo>
                    <a:pt x="5072815" y="655553"/>
                  </a:lnTo>
                  <a:lnTo>
                    <a:pt x="5042682" y="611508"/>
                  </a:lnTo>
                  <a:lnTo>
                    <a:pt x="5012551" y="567452"/>
                  </a:lnTo>
                  <a:lnTo>
                    <a:pt x="4982352" y="526936"/>
                  </a:lnTo>
                  <a:lnTo>
                    <a:pt x="4952019" y="493509"/>
                  </a:lnTo>
                  <a:lnTo>
                    <a:pt x="4921484" y="470718"/>
                  </a:lnTo>
                  <a:lnTo>
                    <a:pt x="4890678" y="462114"/>
                  </a:lnTo>
                  <a:lnTo>
                    <a:pt x="4856462" y="454514"/>
                  </a:lnTo>
                  <a:lnTo>
                    <a:pt x="4822608" y="434749"/>
                  </a:lnTo>
                  <a:lnTo>
                    <a:pt x="4789012" y="406296"/>
                  </a:lnTo>
                  <a:lnTo>
                    <a:pt x="4755574" y="372630"/>
                  </a:lnTo>
                  <a:lnTo>
                    <a:pt x="4722189" y="337226"/>
                  </a:lnTo>
                  <a:lnTo>
                    <a:pt x="4688758" y="303561"/>
                  </a:lnTo>
                  <a:lnTo>
                    <a:pt x="4655178" y="275110"/>
                  </a:lnTo>
                  <a:lnTo>
                    <a:pt x="4621346" y="255348"/>
                  </a:lnTo>
                  <a:lnTo>
                    <a:pt x="4587160" y="247751"/>
                  </a:lnTo>
                  <a:lnTo>
                    <a:pt x="4536202" y="248070"/>
                  </a:lnTo>
                  <a:lnTo>
                    <a:pt x="4485128" y="249660"/>
                  </a:lnTo>
                  <a:lnTo>
                    <a:pt x="4433995" y="251894"/>
                  </a:lnTo>
                  <a:lnTo>
                    <a:pt x="4382861" y="254143"/>
                  </a:lnTo>
                  <a:lnTo>
                    <a:pt x="4331780" y="255779"/>
                  </a:lnTo>
                  <a:lnTo>
                    <a:pt x="4280811" y="256171"/>
                  </a:lnTo>
                  <a:lnTo>
                    <a:pt x="4212296" y="285567"/>
                  </a:lnTo>
                  <a:lnTo>
                    <a:pt x="4177670" y="316886"/>
                  </a:lnTo>
                  <a:lnTo>
                    <a:pt x="4142914" y="354075"/>
                  </a:lnTo>
                  <a:lnTo>
                    <a:pt x="4108114" y="393225"/>
                  </a:lnTo>
                  <a:lnTo>
                    <a:pt x="4073357" y="430427"/>
                  </a:lnTo>
                  <a:lnTo>
                    <a:pt x="4038729" y="461773"/>
                  </a:lnTo>
                  <a:lnTo>
                    <a:pt x="4004317" y="483354"/>
                  </a:lnTo>
                  <a:lnTo>
                    <a:pt x="3970207" y="491261"/>
                  </a:lnTo>
                  <a:lnTo>
                    <a:pt x="3936419" y="482514"/>
                  </a:lnTo>
                  <a:lnTo>
                    <a:pt x="3902863" y="459459"/>
                  </a:lnTo>
                  <a:lnTo>
                    <a:pt x="3869473" y="426185"/>
                  </a:lnTo>
                  <a:lnTo>
                    <a:pt x="3836181" y="386781"/>
                  </a:lnTo>
                  <a:lnTo>
                    <a:pt x="3802922" y="345339"/>
                  </a:lnTo>
                  <a:lnTo>
                    <a:pt x="3769630" y="305948"/>
                  </a:lnTo>
                  <a:lnTo>
                    <a:pt x="3736237" y="272698"/>
                  </a:lnTo>
                  <a:lnTo>
                    <a:pt x="3702679" y="249680"/>
                  </a:lnTo>
                  <a:lnTo>
                    <a:pt x="3668887" y="240982"/>
                  </a:lnTo>
                  <a:lnTo>
                    <a:pt x="3634857" y="248850"/>
                  </a:lnTo>
                  <a:lnTo>
                    <a:pt x="3600661" y="270221"/>
                  </a:lnTo>
                  <a:lnTo>
                    <a:pt x="3566346" y="301239"/>
                  </a:lnTo>
                  <a:lnTo>
                    <a:pt x="3531959" y="338048"/>
                  </a:lnTo>
                  <a:lnTo>
                    <a:pt x="3497548" y="376791"/>
                  </a:lnTo>
                  <a:lnTo>
                    <a:pt x="3463161" y="413614"/>
                  </a:lnTo>
                  <a:lnTo>
                    <a:pt x="3428846" y="444658"/>
                  </a:lnTo>
                  <a:lnTo>
                    <a:pt x="3394649" y="466069"/>
                  </a:lnTo>
                  <a:lnTo>
                    <a:pt x="3360620" y="473989"/>
                  </a:lnTo>
                  <a:lnTo>
                    <a:pt x="3330059" y="482523"/>
                  </a:lnTo>
                  <a:lnTo>
                    <a:pt x="3299456" y="505856"/>
                  </a:lnTo>
                  <a:lnTo>
                    <a:pt x="3268822" y="540290"/>
                  </a:lnTo>
                  <a:lnTo>
                    <a:pt x="3238167" y="582127"/>
                  </a:lnTo>
                  <a:lnTo>
                    <a:pt x="3207502" y="627667"/>
                  </a:lnTo>
                  <a:lnTo>
                    <a:pt x="3176837" y="673212"/>
                  </a:lnTo>
                  <a:lnTo>
                    <a:pt x="3146183" y="715063"/>
                  </a:lnTo>
                  <a:lnTo>
                    <a:pt x="3115549" y="749522"/>
                  </a:lnTo>
                  <a:lnTo>
                    <a:pt x="3084946" y="772890"/>
                  </a:lnTo>
                  <a:lnTo>
                    <a:pt x="3054385" y="781469"/>
                  </a:lnTo>
                  <a:lnTo>
                    <a:pt x="3032593" y="773886"/>
                  </a:lnTo>
                  <a:lnTo>
                    <a:pt x="2989127" y="720214"/>
                  </a:lnTo>
                  <a:lnTo>
                    <a:pt x="2967440" y="678657"/>
                  </a:lnTo>
                  <a:lnTo>
                    <a:pt x="2945773" y="630306"/>
                  </a:lnTo>
                  <a:lnTo>
                    <a:pt x="2924120" y="577427"/>
                  </a:lnTo>
                  <a:lnTo>
                    <a:pt x="2902474" y="522285"/>
                  </a:lnTo>
                  <a:lnTo>
                    <a:pt x="2880828" y="467147"/>
                  </a:lnTo>
                  <a:lnTo>
                    <a:pt x="2859175" y="414276"/>
                  </a:lnTo>
                  <a:lnTo>
                    <a:pt x="2837508" y="365940"/>
                  </a:lnTo>
                  <a:lnTo>
                    <a:pt x="2815820" y="324403"/>
                  </a:lnTo>
                  <a:lnTo>
                    <a:pt x="2794105" y="291931"/>
                  </a:lnTo>
                  <a:lnTo>
                    <a:pt x="2750563" y="263245"/>
                  </a:lnTo>
                  <a:lnTo>
                    <a:pt x="2712324" y="255545"/>
                  </a:lnTo>
                  <a:lnTo>
                    <a:pt x="2673967" y="235230"/>
                  </a:lnTo>
                  <a:lnTo>
                    <a:pt x="2635531" y="206508"/>
                  </a:lnTo>
                  <a:lnTo>
                    <a:pt x="2597055" y="173588"/>
                  </a:lnTo>
                  <a:lnTo>
                    <a:pt x="2558577" y="140676"/>
                  </a:lnTo>
                  <a:lnTo>
                    <a:pt x="2520137" y="111982"/>
                  </a:lnTo>
                  <a:lnTo>
                    <a:pt x="2481775" y="91711"/>
                  </a:lnTo>
                  <a:lnTo>
                    <a:pt x="2443527" y="84074"/>
                  </a:lnTo>
                  <a:lnTo>
                    <a:pt x="2392529" y="84546"/>
                  </a:lnTo>
                  <a:lnTo>
                    <a:pt x="2341367" y="85578"/>
                  </a:lnTo>
                  <a:lnTo>
                    <a:pt x="2290121" y="86898"/>
                  </a:lnTo>
                  <a:lnTo>
                    <a:pt x="2238873" y="88233"/>
                  </a:lnTo>
                  <a:lnTo>
                    <a:pt x="2187704" y="89313"/>
                  </a:lnTo>
                  <a:lnTo>
                    <a:pt x="2136695" y="89865"/>
                  </a:lnTo>
                  <a:lnTo>
                    <a:pt x="2090058" y="117419"/>
                  </a:lnTo>
                  <a:lnTo>
                    <a:pt x="2066948" y="148210"/>
                  </a:lnTo>
                  <a:lnTo>
                    <a:pt x="2043939" y="187216"/>
                  </a:lnTo>
                  <a:lnTo>
                    <a:pt x="2021002" y="232091"/>
                  </a:lnTo>
                  <a:lnTo>
                    <a:pt x="1998108" y="280488"/>
                  </a:lnTo>
                  <a:lnTo>
                    <a:pt x="1975229" y="330061"/>
                  </a:lnTo>
                  <a:lnTo>
                    <a:pt x="1952335" y="378465"/>
                  </a:lnTo>
                  <a:lnTo>
                    <a:pt x="1929397" y="423354"/>
                  </a:lnTo>
                  <a:lnTo>
                    <a:pt x="1906387" y="462380"/>
                  </a:lnTo>
                  <a:lnTo>
                    <a:pt x="1883275" y="493198"/>
                  </a:lnTo>
                  <a:lnTo>
                    <a:pt x="1836633" y="520827"/>
                  </a:lnTo>
                  <a:lnTo>
                    <a:pt x="1802544" y="512312"/>
                  </a:lnTo>
                  <a:lnTo>
                    <a:pt x="1768190" y="489176"/>
                  </a:lnTo>
                  <a:lnTo>
                    <a:pt x="1733647" y="455596"/>
                  </a:lnTo>
                  <a:lnTo>
                    <a:pt x="1698989" y="415754"/>
                  </a:lnTo>
                  <a:lnTo>
                    <a:pt x="1664294" y="373828"/>
                  </a:lnTo>
                  <a:lnTo>
                    <a:pt x="1629637" y="334000"/>
                  </a:lnTo>
                  <a:lnTo>
                    <a:pt x="1595093" y="300449"/>
                  </a:lnTo>
                  <a:lnTo>
                    <a:pt x="1560739" y="277354"/>
                  </a:lnTo>
                  <a:lnTo>
                    <a:pt x="1526651" y="268897"/>
                  </a:lnTo>
                  <a:lnTo>
                    <a:pt x="1484276" y="262778"/>
                  </a:lnTo>
                  <a:lnTo>
                    <a:pt x="1441597" y="246511"/>
                  </a:lnTo>
                  <a:lnTo>
                    <a:pt x="1398735" y="224159"/>
                  </a:lnTo>
                  <a:lnTo>
                    <a:pt x="1355812" y="199785"/>
                  </a:lnTo>
                  <a:lnTo>
                    <a:pt x="1312950" y="177453"/>
                  </a:lnTo>
                  <a:lnTo>
                    <a:pt x="1270271" y="161226"/>
                  </a:lnTo>
                  <a:lnTo>
                    <a:pt x="1227896" y="155168"/>
                  </a:lnTo>
                  <a:lnTo>
                    <a:pt x="1178790" y="161561"/>
                  </a:lnTo>
                  <a:lnTo>
                    <a:pt x="1129844" y="176878"/>
                  </a:lnTo>
                  <a:lnTo>
                    <a:pt x="1080978" y="196662"/>
                  </a:lnTo>
                  <a:lnTo>
                    <a:pt x="1032113" y="216457"/>
                  </a:lnTo>
                  <a:lnTo>
                    <a:pt x="983170" y="231806"/>
                  </a:lnTo>
                  <a:lnTo>
                    <a:pt x="934069" y="238252"/>
                  </a:lnTo>
                  <a:lnTo>
                    <a:pt x="867411" y="208474"/>
                  </a:lnTo>
                  <a:lnTo>
                    <a:pt x="833504" y="176694"/>
                  </a:lnTo>
                  <a:lnTo>
                    <a:pt x="799394" y="138955"/>
                  </a:lnTo>
                  <a:lnTo>
                    <a:pt x="765217" y="99231"/>
                  </a:lnTo>
                  <a:lnTo>
                    <a:pt x="731108" y="61498"/>
                  </a:lnTo>
                  <a:lnTo>
                    <a:pt x="697203" y="29731"/>
                  </a:lnTo>
                  <a:lnTo>
                    <a:pt x="663639" y="7907"/>
                  </a:lnTo>
                  <a:lnTo>
                    <a:pt x="630552" y="0"/>
                  </a:lnTo>
                  <a:lnTo>
                    <a:pt x="598598" y="4626"/>
                  </a:lnTo>
                  <a:lnTo>
                    <a:pt x="557737" y="16777"/>
                  </a:lnTo>
                  <a:lnTo>
                    <a:pt x="509948" y="34779"/>
                  </a:lnTo>
                  <a:lnTo>
                    <a:pt x="457211" y="56963"/>
                  </a:lnTo>
                  <a:lnTo>
                    <a:pt x="401504" y="81658"/>
                  </a:lnTo>
                  <a:lnTo>
                    <a:pt x="344808" y="107191"/>
                  </a:lnTo>
                  <a:lnTo>
                    <a:pt x="289102" y="131893"/>
                  </a:lnTo>
                  <a:lnTo>
                    <a:pt x="236366" y="154092"/>
                  </a:lnTo>
                  <a:lnTo>
                    <a:pt x="188579" y="172118"/>
                  </a:lnTo>
                  <a:lnTo>
                    <a:pt x="147720" y="184298"/>
                  </a:lnTo>
                  <a:lnTo>
                    <a:pt x="115770" y="188963"/>
                  </a:lnTo>
                  <a:lnTo>
                    <a:pt x="75658" y="185217"/>
                  </a:lnTo>
                  <a:lnTo>
                    <a:pt x="30298" y="174563"/>
                  </a:lnTo>
                  <a:lnTo>
                    <a:pt x="0" y="165099"/>
                  </a:lnTo>
                </a:path>
              </a:pathLst>
            </a:custGeom>
            <a:ln w="12954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75640"/>
              <a:ext cx="5760720" cy="751205"/>
            </a:xfrm>
            <a:custGeom>
              <a:avLst/>
              <a:gdLst/>
              <a:ahLst/>
              <a:cxnLst/>
              <a:rect l="l" t="t" r="r" b="b"/>
              <a:pathLst>
                <a:path w="5760720" h="751204">
                  <a:moveTo>
                    <a:pt x="5760100" y="641049"/>
                  </a:moveTo>
                  <a:lnTo>
                    <a:pt x="5689463" y="590709"/>
                  </a:lnTo>
                  <a:lnTo>
                    <a:pt x="5653893" y="550911"/>
                  </a:lnTo>
                  <a:lnTo>
                    <a:pt x="5621149" y="507787"/>
                  </a:lnTo>
                  <a:lnTo>
                    <a:pt x="5591302" y="464979"/>
                  </a:lnTo>
                  <a:lnTo>
                    <a:pt x="5564422" y="426129"/>
                  </a:lnTo>
                  <a:lnTo>
                    <a:pt x="5540581" y="394879"/>
                  </a:lnTo>
                  <a:lnTo>
                    <a:pt x="5519849" y="374871"/>
                  </a:lnTo>
                  <a:lnTo>
                    <a:pt x="5502298" y="369747"/>
                  </a:lnTo>
                  <a:lnTo>
                    <a:pt x="5474941" y="383619"/>
                  </a:lnTo>
                  <a:lnTo>
                    <a:pt x="5447231" y="411106"/>
                  </a:lnTo>
                  <a:lnTo>
                    <a:pt x="5419247" y="449061"/>
                  </a:lnTo>
                  <a:lnTo>
                    <a:pt x="5391066" y="494334"/>
                  </a:lnTo>
                  <a:lnTo>
                    <a:pt x="5362766" y="543777"/>
                  </a:lnTo>
                  <a:lnTo>
                    <a:pt x="5334425" y="594242"/>
                  </a:lnTo>
                  <a:lnTo>
                    <a:pt x="5306121" y="642581"/>
                  </a:lnTo>
                  <a:lnTo>
                    <a:pt x="5275929" y="688044"/>
                  </a:lnTo>
                  <a:lnTo>
                    <a:pt x="5245858" y="723377"/>
                  </a:lnTo>
                  <a:lnTo>
                    <a:pt x="5215993" y="745335"/>
                  </a:lnTo>
                  <a:lnTo>
                    <a:pt x="5186423" y="750671"/>
                  </a:lnTo>
                  <a:lnTo>
                    <a:pt x="5156173" y="738679"/>
                  </a:lnTo>
                  <a:lnTo>
                    <a:pt x="5126158" y="713375"/>
                  </a:lnTo>
                  <a:lnTo>
                    <a:pt x="5096316" y="678184"/>
                  </a:lnTo>
                  <a:lnTo>
                    <a:pt x="5066586" y="636531"/>
                  </a:lnTo>
                  <a:lnTo>
                    <a:pt x="5036905" y="591842"/>
                  </a:lnTo>
                  <a:lnTo>
                    <a:pt x="5007211" y="547540"/>
                  </a:lnTo>
                  <a:lnTo>
                    <a:pt x="4977443" y="507051"/>
                  </a:lnTo>
                  <a:lnTo>
                    <a:pt x="4947538" y="473799"/>
                  </a:lnTo>
                  <a:lnTo>
                    <a:pt x="4887072" y="442709"/>
                  </a:lnTo>
                  <a:lnTo>
                    <a:pt x="4849436" y="434469"/>
                  </a:lnTo>
                  <a:lnTo>
                    <a:pt x="4812166" y="413480"/>
                  </a:lnTo>
                  <a:lnTo>
                    <a:pt x="4775130" y="384168"/>
                  </a:lnTo>
                  <a:lnTo>
                    <a:pt x="4738197" y="350959"/>
                  </a:lnTo>
                  <a:lnTo>
                    <a:pt x="4701237" y="318280"/>
                  </a:lnTo>
                  <a:lnTo>
                    <a:pt x="4664117" y="290556"/>
                  </a:lnTo>
                  <a:lnTo>
                    <a:pt x="4626707" y="272213"/>
                  </a:lnTo>
                  <a:lnTo>
                    <a:pt x="4588876" y="267677"/>
                  </a:lnTo>
                  <a:lnTo>
                    <a:pt x="4539215" y="273206"/>
                  </a:lnTo>
                  <a:lnTo>
                    <a:pt x="4489441" y="279295"/>
                  </a:lnTo>
                  <a:lnTo>
                    <a:pt x="4439627" y="285213"/>
                  </a:lnTo>
                  <a:lnTo>
                    <a:pt x="4389843" y="290227"/>
                  </a:lnTo>
                  <a:lnTo>
                    <a:pt x="4340162" y="293605"/>
                  </a:lnTo>
                  <a:lnTo>
                    <a:pt x="4290654" y="294614"/>
                  </a:lnTo>
                  <a:lnTo>
                    <a:pt x="4257366" y="301682"/>
                  </a:lnTo>
                  <a:lnTo>
                    <a:pt x="4223753" y="321047"/>
                  </a:lnTo>
                  <a:lnTo>
                    <a:pt x="4189901" y="349112"/>
                  </a:lnTo>
                  <a:lnTo>
                    <a:pt x="4155899" y="382279"/>
                  </a:lnTo>
                  <a:lnTo>
                    <a:pt x="4121834" y="416953"/>
                  </a:lnTo>
                  <a:lnTo>
                    <a:pt x="4087793" y="449535"/>
                  </a:lnTo>
                  <a:lnTo>
                    <a:pt x="4053864" y="476430"/>
                  </a:lnTo>
                  <a:lnTo>
                    <a:pt x="4020135" y="494039"/>
                  </a:lnTo>
                  <a:lnTo>
                    <a:pt x="3986692" y="498767"/>
                  </a:lnTo>
                  <a:lnTo>
                    <a:pt x="3951483" y="486785"/>
                  </a:lnTo>
                  <a:lnTo>
                    <a:pt x="3916576" y="460178"/>
                  </a:lnTo>
                  <a:lnTo>
                    <a:pt x="3881867" y="423675"/>
                  </a:lnTo>
                  <a:lnTo>
                    <a:pt x="3847250" y="382005"/>
                  </a:lnTo>
                  <a:lnTo>
                    <a:pt x="3812622" y="339897"/>
                  </a:lnTo>
                  <a:lnTo>
                    <a:pt x="3777879" y="302082"/>
                  </a:lnTo>
                  <a:lnTo>
                    <a:pt x="3755633" y="282140"/>
                  </a:lnTo>
                  <a:lnTo>
                    <a:pt x="3733305" y="266450"/>
                  </a:lnTo>
                  <a:lnTo>
                    <a:pt x="3710935" y="256063"/>
                  </a:lnTo>
                  <a:lnTo>
                    <a:pt x="3688560" y="252031"/>
                  </a:lnTo>
                  <a:lnTo>
                    <a:pt x="3654056" y="258606"/>
                  </a:lnTo>
                  <a:lnTo>
                    <a:pt x="3619722" y="277536"/>
                  </a:lnTo>
                  <a:lnTo>
                    <a:pt x="3585561" y="305258"/>
                  </a:lnTo>
                  <a:lnTo>
                    <a:pt x="3551580" y="338204"/>
                  </a:lnTo>
                  <a:lnTo>
                    <a:pt x="3517783" y="372812"/>
                  </a:lnTo>
                  <a:lnTo>
                    <a:pt x="3484176" y="405514"/>
                  </a:lnTo>
                  <a:lnTo>
                    <a:pt x="3450765" y="432746"/>
                  </a:lnTo>
                  <a:lnTo>
                    <a:pt x="3417553" y="450943"/>
                  </a:lnTo>
                  <a:lnTo>
                    <a:pt x="3384547" y="456539"/>
                  </a:lnTo>
                  <a:lnTo>
                    <a:pt x="3362439" y="459767"/>
                  </a:lnTo>
                  <a:lnTo>
                    <a:pt x="3340304" y="471146"/>
                  </a:lnTo>
                  <a:lnTo>
                    <a:pt x="3318021" y="489384"/>
                  </a:lnTo>
                  <a:lnTo>
                    <a:pt x="3295470" y="513194"/>
                  </a:lnTo>
                  <a:lnTo>
                    <a:pt x="3264211" y="552013"/>
                  </a:lnTo>
                  <a:lnTo>
                    <a:pt x="3233575" y="593456"/>
                  </a:lnTo>
                  <a:lnTo>
                    <a:pt x="3203299" y="634387"/>
                  </a:lnTo>
                  <a:lnTo>
                    <a:pt x="3173124" y="671671"/>
                  </a:lnTo>
                  <a:lnTo>
                    <a:pt x="3142789" y="702171"/>
                  </a:lnTo>
                  <a:lnTo>
                    <a:pt x="3112034" y="722751"/>
                  </a:lnTo>
                  <a:lnTo>
                    <a:pt x="3080598" y="730275"/>
                  </a:lnTo>
                  <a:lnTo>
                    <a:pt x="3052594" y="722169"/>
                  </a:lnTo>
                  <a:lnTo>
                    <a:pt x="2996597" y="664054"/>
                  </a:lnTo>
                  <a:lnTo>
                    <a:pt x="2968663" y="618332"/>
                  </a:lnTo>
                  <a:lnTo>
                    <a:pt x="2940812" y="564359"/>
                  </a:lnTo>
                  <a:lnTo>
                    <a:pt x="2913073" y="504278"/>
                  </a:lnTo>
                  <a:lnTo>
                    <a:pt x="2886990" y="444491"/>
                  </a:lnTo>
                  <a:lnTo>
                    <a:pt x="2860967" y="385776"/>
                  </a:lnTo>
                  <a:lnTo>
                    <a:pt x="2834966" y="332285"/>
                  </a:lnTo>
                  <a:lnTo>
                    <a:pt x="2808951" y="288170"/>
                  </a:lnTo>
                  <a:lnTo>
                    <a:pt x="2782887" y="257579"/>
                  </a:lnTo>
                  <a:lnTo>
                    <a:pt x="2748845" y="243669"/>
                  </a:lnTo>
                  <a:lnTo>
                    <a:pt x="2740948" y="242292"/>
                  </a:lnTo>
                  <a:lnTo>
                    <a:pt x="2680957" y="220514"/>
                  </a:lnTo>
                  <a:lnTo>
                    <a:pt x="2636703" y="195057"/>
                  </a:lnTo>
                  <a:lnTo>
                    <a:pt x="2592426" y="166333"/>
                  </a:lnTo>
                  <a:lnTo>
                    <a:pt x="2548164" y="138600"/>
                  </a:lnTo>
                  <a:lnTo>
                    <a:pt x="2503955" y="116119"/>
                  </a:lnTo>
                  <a:lnTo>
                    <a:pt x="2459835" y="103149"/>
                  </a:lnTo>
                  <a:lnTo>
                    <a:pt x="2454437" y="102336"/>
                  </a:lnTo>
                  <a:lnTo>
                    <a:pt x="2449065" y="102247"/>
                  </a:lnTo>
                  <a:lnTo>
                    <a:pt x="2443681" y="102539"/>
                  </a:lnTo>
                  <a:lnTo>
                    <a:pt x="2393471" y="106367"/>
                  </a:lnTo>
                  <a:lnTo>
                    <a:pt x="2343106" y="111762"/>
                  </a:lnTo>
                  <a:lnTo>
                    <a:pt x="2292681" y="118206"/>
                  </a:lnTo>
                  <a:lnTo>
                    <a:pt x="2242287" y="125181"/>
                  </a:lnTo>
                  <a:lnTo>
                    <a:pt x="2192018" y="132167"/>
                  </a:lnTo>
                  <a:lnTo>
                    <a:pt x="2141967" y="138645"/>
                  </a:lnTo>
                  <a:lnTo>
                    <a:pt x="2106484" y="156649"/>
                  </a:lnTo>
                  <a:lnTo>
                    <a:pt x="2066255" y="202371"/>
                  </a:lnTo>
                  <a:lnTo>
                    <a:pt x="2037894" y="246125"/>
                  </a:lnTo>
                  <a:lnTo>
                    <a:pt x="2009645" y="295178"/>
                  </a:lnTo>
                  <a:lnTo>
                    <a:pt x="1981452" y="345877"/>
                  </a:lnTo>
                  <a:lnTo>
                    <a:pt x="1953259" y="394575"/>
                  </a:lnTo>
                  <a:lnTo>
                    <a:pt x="1925009" y="437620"/>
                  </a:lnTo>
                  <a:lnTo>
                    <a:pt x="1896645" y="471363"/>
                  </a:lnTo>
                  <a:lnTo>
                    <a:pt x="1868111" y="492153"/>
                  </a:lnTo>
                  <a:lnTo>
                    <a:pt x="1839351" y="496341"/>
                  </a:lnTo>
                  <a:lnTo>
                    <a:pt x="1818773" y="489729"/>
                  </a:lnTo>
                  <a:lnTo>
                    <a:pt x="1777399" y="463337"/>
                  </a:lnTo>
                  <a:lnTo>
                    <a:pt x="1721066" y="410298"/>
                  </a:lnTo>
                  <a:lnTo>
                    <a:pt x="1685283" y="368583"/>
                  </a:lnTo>
                  <a:lnTo>
                    <a:pt x="1649308" y="325418"/>
                  </a:lnTo>
                  <a:lnTo>
                    <a:pt x="1613330" y="285572"/>
                  </a:lnTo>
                  <a:lnTo>
                    <a:pt x="1577534" y="253813"/>
                  </a:lnTo>
                  <a:lnTo>
                    <a:pt x="1542108" y="234911"/>
                  </a:lnTo>
                  <a:lnTo>
                    <a:pt x="1533776" y="232333"/>
                  </a:lnTo>
                  <a:lnTo>
                    <a:pt x="1525432" y="230962"/>
                  </a:lnTo>
                  <a:lnTo>
                    <a:pt x="1517139" y="231038"/>
                  </a:lnTo>
                  <a:lnTo>
                    <a:pt x="1473271" y="225817"/>
                  </a:lnTo>
                  <a:lnTo>
                    <a:pt x="1429074" y="211556"/>
                  </a:lnTo>
                  <a:lnTo>
                    <a:pt x="1384787" y="191533"/>
                  </a:lnTo>
                  <a:lnTo>
                    <a:pt x="1340647" y="169024"/>
                  </a:lnTo>
                  <a:lnTo>
                    <a:pt x="1307587" y="153674"/>
                  </a:lnTo>
                  <a:lnTo>
                    <a:pt x="1274858" y="142668"/>
                  </a:lnTo>
                  <a:lnTo>
                    <a:pt x="1242353" y="137191"/>
                  </a:lnTo>
                  <a:lnTo>
                    <a:pt x="1209964" y="138429"/>
                  </a:lnTo>
                  <a:lnTo>
                    <a:pt x="1162465" y="150940"/>
                  </a:lnTo>
                  <a:lnTo>
                    <a:pt x="1115007" y="171120"/>
                  </a:lnTo>
                  <a:lnTo>
                    <a:pt x="1067558" y="194987"/>
                  </a:lnTo>
                  <a:lnTo>
                    <a:pt x="1020086" y="218557"/>
                  </a:lnTo>
                  <a:lnTo>
                    <a:pt x="972561" y="237846"/>
                  </a:lnTo>
                  <a:lnTo>
                    <a:pt x="924951" y="248869"/>
                  </a:lnTo>
                  <a:lnTo>
                    <a:pt x="914194" y="249287"/>
                  </a:lnTo>
                  <a:lnTo>
                    <a:pt x="903401" y="248004"/>
                  </a:lnTo>
                  <a:lnTo>
                    <a:pt x="848293" y="216343"/>
                  </a:lnTo>
                  <a:lnTo>
                    <a:pt x="814569" y="182769"/>
                  </a:lnTo>
                  <a:lnTo>
                    <a:pt x="780613" y="143380"/>
                  </a:lnTo>
                  <a:lnTo>
                    <a:pt x="746580" y="102200"/>
                  </a:lnTo>
                  <a:lnTo>
                    <a:pt x="712622" y="63249"/>
                  </a:lnTo>
                  <a:lnTo>
                    <a:pt x="678895" y="30551"/>
                  </a:lnTo>
                  <a:lnTo>
                    <a:pt x="645552" y="8127"/>
                  </a:lnTo>
                  <a:lnTo>
                    <a:pt x="612747" y="0"/>
                  </a:lnTo>
                  <a:lnTo>
                    <a:pt x="578428" y="2982"/>
                  </a:lnTo>
                  <a:lnTo>
                    <a:pt x="535749" y="11064"/>
                  </a:lnTo>
                  <a:lnTo>
                    <a:pt x="486587" y="23927"/>
                  </a:lnTo>
                  <a:lnTo>
                    <a:pt x="432819" y="41253"/>
                  </a:lnTo>
                  <a:lnTo>
                    <a:pt x="376324" y="62725"/>
                  </a:lnTo>
                  <a:lnTo>
                    <a:pt x="321705" y="86893"/>
                  </a:lnTo>
                  <a:lnTo>
                    <a:pt x="267688" y="112383"/>
                  </a:lnTo>
                  <a:lnTo>
                    <a:pt x="215900" y="135514"/>
                  </a:lnTo>
                  <a:lnTo>
                    <a:pt x="167968" y="152603"/>
                  </a:lnTo>
                  <a:lnTo>
                    <a:pt x="116291" y="165600"/>
                  </a:lnTo>
                  <a:lnTo>
                    <a:pt x="76007" y="170624"/>
                  </a:lnTo>
                  <a:lnTo>
                    <a:pt x="31774" y="167698"/>
                  </a:lnTo>
                  <a:lnTo>
                    <a:pt x="0" y="162762"/>
                  </a:lnTo>
                </a:path>
              </a:pathLst>
            </a:custGeom>
            <a:ln w="12750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026748"/>
              <a:ext cx="5760720" cy="741045"/>
            </a:xfrm>
            <a:custGeom>
              <a:avLst/>
              <a:gdLst/>
              <a:ahLst/>
              <a:cxnLst/>
              <a:rect l="l" t="t" r="r" b="b"/>
              <a:pathLst>
                <a:path w="5760720" h="741045">
                  <a:moveTo>
                    <a:pt x="5760100" y="600357"/>
                  </a:moveTo>
                  <a:lnTo>
                    <a:pt x="5714510" y="580108"/>
                  </a:lnTo>
                  <a:lnTo>
                    <a:pt x="5677467" y="551762"/>
                  </a:lnTo>
                  <a:lnTo>
                    <a:pt x="5642982" y="517589"/>
                  </a:lnTo>
                  <a:lnTo>
                    <a:pt x="5611103" y="480848"/>
                  </a:lnTo>
                  <a:lnTo>
                    <a:pt x="5581878" y="444802"/>
                  </a:lnTo>
                  <a:lnTo>
                    <a:pt x="5555353" y="412710"/>
                  </a:lnTo>
                  <a:lnTo>
                    <a:pt x="5531575" y="387833"/>
                  </a:lnTo>
                  <a:lnTo>
                    <a:pt x="5510593" y="373433"/>
                  </a:lnTo>
                  <a:lnTo>
                    <a:pt x="5492453" y="372770"/>
                  </a:lnTo>
                  <a:lnTo>
                    <a:pt x="5465600" y="391421"/>
                  </a:lnTo>
                  <a:lnTo>
                    <a:pt x="5438224" y="422152"/>
                  </a:lnTo>
                  <a:lnTo>
                    <a:pt x="5410447" y="461929"/>
                  </a:lnTo>
                  <a:lnTo>
                    <a:pt x="5382394" y="507717"/>
                  </a:lnTo>
                  <a:lnTo>
                    <a:pt x="5354189" y="556482"/>
                  </a:lnTo>
                  <a:lnTo>
                    <a:pt x="5325954" y="605187"/>
                  </a:lnTo>
                  <a:lnTo>
                    <a:pt x="5297813" y="650798"/>
                  </a:lnTo>
                  <a:lnTo>
                    <a:pt x="5267714" y="692347"/>
                  </a:lnTo>
                  <a:lnTo>
                    <a:pt x="5237704" y="722849"/>
                  </a:lnTo>
                  <a:lnTo>
                    <a:pt x="5178128" y="740663"/>
                  </a:lnTo>
                  <a:lnTo>
                    <a:pt x="5148537" y="725305"/>
                  </a:lnTo>
                  <a:lnTo>
                    <a:pt x="5119104" y="697482"/>
                  </a:lnTo>
                  <a:lnTo>
                    <a:pt x="5089781" y="660505"/>
                  </a:lnTo>
                  <a:lnTo>
                    <a:pt x="5060518" y="617683"/>
                  </a:lnTo>
                  <a:lnTo>
                    <a:pt x="5031267" y="572323"/>
                  </a:lnTo>
                  <a:lnTo>
                    <a:pt x="5001978" y="527736"/>
                  </a:lnTo>
                  <a:lnTo>
                    <a:pt x="4972603" y="487230"/>
                  </a:lnTo>
                  <a:lnTo>
                    <a:pt x="4943091" y="454115"/>
                  </a:lnTo>
                  <a:lnTo>
                    <a:pt x="4883463" y="423290"/>
                  </a:lnTo>
                  <a:lnTo>
                    <a:pt x="4846662" y="416280"/>
                  </a:lnTo>
                  <a:lnTo>
                    <a:pt x="4810165" y="398608"/>
                  </a:lnTo>
                  <a:lnTo>
                    <a:pt x="4773849" y="374184"/>
                  </a:lnTo>
                  <a:lnTo>
                    <a:pt x="4737586" y="346916"/>
                  </a:lnTo>
                  <a:lnTo>
                    <a:pt x="4701252" y="320713"/>
                  </a:lnTo>
                  <a:lnTo>
                    <a:pt x="4664723" y="299486"/>
                  </a:lnTo>
                  <a:lnTo>
                    <a:pt x="4627872" y="287142"/>
                  </a:lnTo>
                  <a:lnTo>
                    <a:pt x="4590575" y="287591"/>
                  </a:lnTo>
                  <a:lnTo>
                    <a:pt x="4542280" y="298273"/>
                  </a:lnTo>
                  <a:lnTo>
                    <a:pt x="4493827" y="308847"/>
                  </a:lnTo>
                  <a:lnTo>
                    <a:pt x="4445321" y="318462"/>
                  </a:lnTo>
                  <a:lnTo>
                    <a:pt x="4396862" y="326267"/>
                  </a:lnTo>
                  <a:lnTo>
                    <a:pt x="4348553" y="331411"/>
                  </a:lnTo>
                  <a:lnTo>
                    <a:pt x="4300495" y="333044"/>
                  </a:lnTo>
                  <a:lnTo>
                    <a:pt x="4263940" y="340939"/>
                  </a:lnTo>
                  <a:lnTo>
                    <a:pt x="4226953" y="362117"/>
                  </a:lnTo>
                  <a:lnTo>
                    <a:pt x="4189662" y="391900"/>
                  </a:lnTo>
                  <a:lnTo>
                    <a:pt x="4152197" y="425615"/>
                  </a:lnTo>
                  <a:lnTo>
                    <a:pt x="4114686" y="458584"/>
                  </a:lnTo>
                  <a:lnTo>
                    <a:pt x="4077260" y="486131"/>
                  </a:lnTo>
                  <a:lnTo>
                    <a:pt x="4040046" y="503582"/>
                  </a:lnTo>
                  <a:lnTo>
                    <a:pt x="4003175" y="506260"/>
                  </a:lnTo>
                  <a:lnTo>
                    <a:pt x="3968441" y="491998"/>
                  </a:lnTo>
                  <a:lnTo>
                    <a:pt x="3934065" y="464221"/>
                  </a:lnTo>
                  <a:lnTo>
                    <a:pt x="3899918" y="427555"/>
                  </a:lnTo>
                  <a:lnTo>
                    <a:pt x="3865867" y="386623"/>
                  </a:lnTo>
                  <a:lnTo>
                    <a:pt x="3831784" y="346051"/>
                  </a:lnTo>
                  <a:lnTo>
                    <a:pt x="3797537" y="310464"/>
                  </a:lnTo>
                  <a:lnTo>
                    <a:pt x="3752858" y="277001"/>
                  </a:lnTo>
                  <a:lnTo>
                    <a:pt x="3708218" y="263055"/>
                  </a:lnTo>
                  <a:lnTo>
                    <a:pt x="3668896" y="269840"/>
                  </a:lnTo>
                  <a:lnTo>
                    <a:pt x="3630204" y="290290"/>
                  </a:lnTo>
                  <a:lnTo>
                    <a:pt x="3592091" y="319747"/>
                  </a:lnTo>
                  <a:lnTo>
                    <a:pt x="3554508" y="353552"/>
                  </a:lnTo>
                  <a:lnTo>
                    <a:pt x="3517405" y="387046"/>
                  </a:lnTo>
                  <a:lnTo>
                    <a:pt x="3480734" y="415570"/>
                  </a:lnTo>
                  <a:lnTo>
                    <a:pt x="3444443" y="434467"/>
                  </a:lnTo>
                  <a:lnTo>
                    <a:pt x="3408485" y="439077"/>
                  </a:lnTo>
                  <a:lnTo>
                    <a:pt x="3386677" y="440856"/>
                  </a:lnTo>
                  <a:lnTo>
                    <a:pt x="3364864" y="450437"/>
                  </a:lnTo>
                  <a:lnTo>
                    <a:pt x="3342798" y="466694"/>
                  </a:lnTo>
                  <a:lnTo>
                    <a:pt x="3320233" y="488505"/>
                  </a:lnTo>
                  <a:lnTo>
                    <a:pt x="3283466" y="530422"/>
                  </a:lnTo>
                  <a:lnTo>
                    <a:pt x="3248314" y="573509"/>
                  </a:lnTo>
                  <a:lnTo>
                    <a:pt x="3213926" y="613841"/>
                  </a:lnTo>
                  <a:lnTo>
                    <a:pt x="3179447" y="647493"/>
                  </a:lnTo>
                  <a:lnTo>
                    <a:pt x="3144026" y="670540"/>
                  </a:lnTo>
                  <a:lnTo>
                    <a:pt x="3106809" y="679056"/>
                  </a:lnTo>
                  <a:lnTo>
                    <a:pt x="3070936" y="671284"/>
                  </a:lnTo>
                  <a:lnTo>
                    <a:pt x="3034983" y="648532"/>
                  </a:lnTo>
                  <a:lnTo>
                    <a:pt x="2999071" y="611462"/>
                  </a:lnTo>
                  <a:lnTo>
                    <a:pt x="2963324" y="560735"/>
                  </a:lnTo>
                  <a:lnTo>
                    <a:pt x="2927866" y="497014"/>
                  </a:lnTo>
                  <a:lnTo>
                    <a:pt x="2904200" y="447972"/>
                  </a:lnTo>
                  <a:lnTo>
                    <a:pt x="2880635" y="397145"/>
                  </a:lnTo>
                  <a:lnTo>
                    <a:pt x="2857131" y="347671"/>
                  </a:lnTo>
                  <a:lnTo>
                    <a:pt x="2833646" y="302690"/>
                  </a:lnTo>
                  <a:lnTo>
                    <a:pt x="2810139" y="265341"/>
                  </a:lnTo>
                  <a:lnTo>
                    <a:pt x="2762893" y="226098"/>
                  </a:lnTo>
                  <a:lnTo>
                    <a:pt x="2754756" y="224438"/>
                  </a:lnTo>
                  <a:lnTo>
                    <a:pt x="2746601" y="222642"/>
                  </a:lnTo>
                  <a:lnTo>
                    <a:pt x="2685332" y="204061"/>
                  </a:lnTo>
                  <a:lnTo>
                    <a:pt x="2640364" y="185556"/>
                  </a:lnTo>
                  <a:lnTo>
                    <a:pt x="2595393" y="165558"/>
                  </a:lnTo>
                  <a:lnTo>
                    <a:pt x="2550434" y="146497"/>
                  </a:lnTo>
                  <a:lnTo>
                    <a:pt x="2505505" y="130803"/>
                  </a:lnTo>
                  <a:lnTo>
                    <a:pt x="2460620" y="120903"/>
                  </a:lnTo>
                  <a:lnTo>
                    <a:pt x="2455020" y="120141"/>
                  </a:lnTo>
                  <a:lnTo>
                    <a:pt x="2449432" y="120383"/>
                  </a:lnTo>
                  <a:lnTo>
                    <a:pt x="2394426" y="128095"/>
                  </a:lnTo>
                  <a:lnTo>
                    <a:pt x="2344795" y="137945"/>
                  </a:lnTo>
                  <a:lnTo>
                    <a:pt x="2295100" y="149680"/>
                  </a:lnTo>
                  <a:lnTo>
                    <a:pt x="2245500" y="162421"/>
                  </a:lnTo>
                  <a:lnTo>
                    <a:pt x="2196158" y="175291"/>
                  </a:lnTo>
                  <a:lnTo>
                    <a:pt x="2147235" y="187413"/>
                  </a:lnTo>
                  <a:lnTo>
                    <a:pt x="2110675" y="208002"/>
                  </a:lnTo>
                  <a:lnTo>
                    <a:pt x="2069982" y="249663"/>
                  </a:lnTo>
                  <a:lnTo>
                    <a:pt x="2041457" y="286932"/>
                  </a:lnTo>
                  <a:lnTo>
                    <a:pt x="2013052" y="327445"/>
                  </a:lnTo>
                  <a:lnTo>
                    <a:pt x="1984713" y="368222"/>
                  </a:lnTo>
                  <a:lnTo>
                    <a:pt x="1956385" y="406286"/>
                  </a:lnTo>
                  <a:lnTo>
                    <a:pt x="1928011" y="438657"/>
                  </a:lnTo>
                  <a:lnTo>
                    <a:pt x="1899537" y="462355"/>
                  </a:lnTo>
                  <a:lnTo>
                    <a:pt x="1870907" y="474401"/>
                  </a:lnTo>
                  <a:lnTo>
                    <a:pt x="1842067" y="471817"/>
                  </a:lnTo>
                  <a:lnTo>
                    <a:pt x="1800811" y="448146"/>
                  </a:lnTo>
                  <a:lnTo>
                    <a:pt x="1759060" y="415302"/>
                  </a:lnTo>
                  <a:lnTo>
                    <a:pt x="1727469" y="385877"/>
                  </a:lnTo>
                  <a:lnTo>
                    <a:pt x="1695378" y="349988"/>
                  </a:lnTo>
                  <a:lnTo>
                    <a:pt x="1662971" y="311154"/>
                  </a:lnTo>
                  <a:lnTo>
                    <a:pt x="1630430" y="272895"/>
                  </a:lnTo>
                  <a:lnTo>
                    <a:pt x="1597939" y="238728"/>
                  </a:lnTo>
                  <a:lnTo>
                    <a:pt x="1565681" y="212173"/>
                  </a:lnTo>
                  <a:lnTo>
                    <a:pt x="1527272" y="195165"/>
                  </a:lnTo>
                  <a:lnTo>
                    <a:pt x="1507638" y="193179"/>
                  </a:lnTo>
                  <a:lnTo>
                    <a:pt x="1461295" y="188578"/>
                  </a:lnTo>
                  <a:lnTo>
                    <a:pt x="1414596" y="175661"/>
                  </a:lnTo>
                  <a:lnTo>
                    <a:pt x="1367876" y="157212"/>
                  </a:lnTo>
                  <a:lnTo>
                    <a:pt x="1321468" y="136016"/>
                  </a:lnTo>
                  <a:lnTo>
                    <a:pt x="1288610" y="123143"/>
                  </a:lnTo>
                  <a:lnTo>
                    <a:pt x="1256311" y="116104"/>
                  </a:lnTo>
                  <a:lnTo>
                    <a:pt x="1224231" y="115441"/>
                  </a:lnTo>
                  <a:lnTo>
                    <a:pt x="1192030" y="121691"/>
                  </a:lnTo>
                  <a:lnTo>
                    <a:pt x="1146311" y="140136"/>
                  </a:lnTo>
                  <a:lnTo>
                    <a:pt x="1100323" y="165234"/>
                  </a:lnTo>
                  <a:lnTo>
                    <a:pt x="1054173" y="193351"/>
                  </a:lnTo>
                  <a:lnTo>
                    <a:pt x="1007969" y="220849"/>
                  </a:lnTo>
                  <a:lnTo>
                    <a:pt x="961819" y="244093"/>
                  </a:lnTo>
                  <a:lnTo>
                    <a:pt x="915830" y="259448"/>
                  </a:lnTo>
                  <a:lnTo>
                    <a:pt x="904843" y="261114"/>
                  </a:lnTo>
                  <a:lnTo>
                    <a:pt x="893890" y="261056"/>
                  </a:lnTo>
                  <a:lnTo>
                    <a:pt x="837586" y="231329"/>
                  </a:lnTo>
                  <a:lnTo>
                    <a:pt x="802898" y="196517"/>
                  </a:lnTo>
                  <a:lnTo>
                    <a:pt x="767909" y="154829"/>
                  </a:lnTo>
                  <a:lnTo>
                    <a:pt x="732804" y="110743"/>
                  </a:lnTo>
                  <a:lnTo>
                    <a:pt x="697772" y="68739"/>
                  </a:lnTo>
                  <a:lnTo>
                    <a:pt x="662996" y="33295"/>
                  </a:lnTo>
                  <a:lnTo>
                    <a:pt x="628666" y="8889"/>
                  </a:lnTo>
                  <a:lnTo>
                    <a:pt x="594965" y="0"/>
                  </a:lnTo>
                  <a:lnTo>
                    <a:pt x="558036" y="1383"/>
                  </a:lnTo>
                  <a:lnTo>
                    <a:pt x="513187" y="5522"/>
                  </a:lnTo>
                  <a:lnTo>
                    <a:pt x="462242" y="13430"/>
                  </a:lnTo>
                  <a:lnTo>
                    <a:pt x="407021" y="26119"/>
                  </a:lnTo>
                  <a:lnTo>
                    <a:pt x="349347" y="44602"/>
                  </a:lnTo>
                  <a:lnTo>
                    <a:pt x="303959" y="63891"/>
                  </a:lnTo>
                  <a:lnTo>
                    <a:pt x="258716" y="86022"/>
                  </a:lnTo>
                  <a:lnTo>
                    <a:pt x="214466" y="107894"/>
                  </a:lnTo>
                  <a:lnTo>
                    <a:pt x="172055" y="126402"/>
                  </a:lnTo>
                  <a:lnTo>
                    <a:pt x="132329" y="138442"/>
                  </a:lnTo>
                  <a:lnTo>
                    <a:pt x="78713" y="148461"/>
                  </a:lnTo>
                  <a:lnTo>
                    <a:pt x="36241" y="152298"/>
                  </a:lnTo>
                  <a:lnTo>
                    <a:pt x="0" y="150798"/>
                  </a:lnTo>
                </a:path>
              </a:pathLst>
            </a:custGeom>
            <a:ln w="12560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177629"/>
              <a:ext cx="5760720" cy="734695"/>
            </a:xfrm>
            <a:custGeom>
              <a:avLst/>
              <a:gdLst/>
              <a:ahLst/>
              <a:cxnLst/>
              <a:rect l="l" t="t" r="r" b="b"/>
              <a:pathLst>
                <a:path w="5760720" h="734695">
                  <a:moveTo>
                    <a:pt x="5760100" y="555885"/>
                  </a:moveTo>
                  <a:lnTo>
                    <a:pt x="5693095" y="532071"/>
                  </a:lnTo>
                  <a:lnTo>
                    <a:pt x="5654100" y="503739"/>
                  </a:lnTo>
                  <a:lnTo>
                    <a:pt x="5618029" y="470805"/>
                  </a:lnTo>
                  <a:lnTo>
                    <a:pt x="5584914" y="437239"/>
                  </a:lnTo>
                  <a:lnTo>
                    <a:pt x="5554785" y="407011"/>
                  </a:lnTo>
                  <a:lnTo>
                    <a:pt x="5527671" y="384090"/>
                  </a:lnTo>
                  <a:lnTo>
                    <a:pt x="5503603" y="372445"/>
                  </a:lnTo>
                  <a:lnTo>
                    <a:pt x="5482611" y="376047"/>
                  </a:lnTo>
                  <a:lnTo>
                    <a:pt x="5429217" y="433000"/>
                  </a:lnTo>
                  <a:lnTo>
                    <a:pt x="5401642" y="474612"/>
                  </a:lnTo>
                  <a:lnTo>
                    <a:pt x="5373711" y="521015"/>
                  </a:lnTo>
                  <a:lnTo>
                    <a:pt x="5345595" y="569236"/>
                  </a:lnTo>
                  <a:lnTo>
                    <a:pt x="5317466" y="616304"/>
                  </a:lnTo>
                  <a:lnTo>
                    <a:pt x="5289495" y="659244"/>
                  </a:lnTo>
                  <a:lnTo>
                    <a:pt x="5259509" y="696906"/>
                  </a:lnTo>
                  <a:lnTo>
                    <a:pt x="5229583" y="722622"/>
                  </a:lnTo>
                  <a:lnTo>
                    <a:pt x="5199694" y="734562"/>
                  </a:lnTo>
                  <a:lnTo>
                    <a:pt x="5169823" y="730897"/>
                  </a:lnTo>
                  <a:lnTo>
                    <a:pt x="5112105" y="682031"/>
                  </a:lnTo>
                  <a:lnTo>
                    <a:pt x="5083313" y="643297"/>
                  </a:lnTo>
                  <a:lnTo>
                    <a:pt x="5054520" y="599299"/>
                  </a:lnTo>
                  <a:lnTo>
                    <a:pt x="5025692" y="553239"/>
                  </a:lnTo>
                  <a:lnTo>
                    <a:pt x="4996796" y="508319"/>
                  </a:lnTo>
                  <a:lnTo>
                    <a:pt x="4967799" y="467741"/>
                  </a:lnTo>
                  <a:lnTo>
                    <a:pt x="4938665" y="434709"/>
                  </a:lnTo>
                  <a:lnTo>
                    <a:pt x="4879856" y="404088"/>
                  </a:lnTo>
                  <a:lnTo>
                    <a:pt x="4838782" y="396698"/>
                  </a:lnTo>
                  <a:lnTo>
                    <a:pt x="4798016" y="378727"/>
                  </a:lnTo>
                  <a:lnTo>
                    <a:pt x="4757371" y="355248"/>
                  </a:lnTo>
                  <a:lnTo>
                    <a:pt x="4716661" y="331337"/>
                  </a:lnTo>
                  <a:lnTo>
                    <a:pt x="4675702" y="312067"/>
                  </a:lnTo>
                  <a:lnTo>
                    <a:pt x="4634307" y="302512"/>
                  </a:lnTo>
                  <a:lnTo>
                    <a:pt x="4592290" y="307746"/>
                  </a:lnTo>
                  <a:lnTo>
                    <a:pt x="4545403" y="323496"/>
                  </a:lnTo>
                  <a:lnTo>
                    <a:pt x="4498282" y="338526"/>
                  </a:lnTo>
                  <a:lnTo>
                    <a:pt x="4451071" y="351850"/>
                  </a:lnTo>
                  <a:lnTo>
                    <a:pt x="4403915" y="362479"/>
                  </a:lnTo>
                  <a:lnTo>
                    <a:pt x="4356956" y="369426"/>
                  </a:lnTo>
                  <a:lnTo>
                    <a:pt x="4310338" y="371703"/>
                  </a:lnTo>
                  <a:lnTo>
                    <a:pt x="4274697" y="378599"/>
                  </a:lnTo>
                  <a:lnTo>
                    <a:pt x="4238589" y="397060"/>
                  </a:lnTo>
                  <a:lnTo>
                    <a:pt x="4202147" y="422858"/>
                  </a:lnTo>
                  <a:lnTo>
                    <a:pt x="4165507" y="451767"/>
                  </a:lnTo>
                  <a:lnTo>
                    <a:pt x="4128802" y="479561"/>
                  </a:lnTo>
                  <a:lnTo>
                    <a:pt x="4092168" y="502012"/>
                  </a:lnTo>
                  <a:lnTo>
                    <a:pt x="4055738" y="514895"/>
                  </a:lnTo>
                  <a:lnTo>
                    <a:pt x="4019647" y="513981"/>
                  </a:lnTo>
                  <a:lnTo>
                    <a:pt x="3985376" y="497420"/>
                  </a:lnTo>
                  <a:lnTo>
                    <a:pt x="3951522" y="468474"/>
                  </a:lnTo>
                  <a:lnTo>
                    <a:pt x="3917931" y="431655"/>
                  </a:lnTo>
                  <a:lnTo>
                    <a:pt x="3884450" y="391476"/>
                  </a:lnTo>
                  <a:lnTo>
                    <a:pt x="3850923" y="352449"/>
                  </a:lnTo>
                  <a:lnTo>
                    <a:pt x="3817197" y="319087"/>
                  </a:lnTo>
                  <a:lnTo>
                    <a:pt x="3772394" y="287782"/>
                  </a:lnTo>
                  <a:lnTo>
                    <a:pt x="3727878" y="274307"/>
                  </a:lnTo>
                  <a:lnTo>
                    <a:pt x="3688040" y="279521"/>
                  </a:lnTo>
                  <a:lnTo>
                    <a:pt x="3649239" y="296988"/>
                  </a:lnTo>
                  <a:lnTo>
                    <a:pt x="3611372" y="322471"/>
                  </a:lnTo>
                  <a:lnTo>
                    <a:pt x="3574335" y="351732"/>
                  </a:lnTo>
                  <a:lnTo>
                    <a:pt x="3538023" y="380537"/>
                  </a:lnTo>
                  <a:lnTo>
                    <a:pt x="3502335" y="404648"/>
                  </a:lnTo>
                  <a:lnTo>
                    <a:pt x="3467166" y="419829"/>
                  </a:lnTo>
                  <a:lnTo>
                    <a:pt x="3432412" y="421843"/>
                  </a:lnTo>
                  <a:lnTo>
                    <a:pt x="3410893" y="422159"/>
                  </a:lnTo>
                  <a:lnTo>
                    <a:pt x="3389392" y="429936"/>
                  </a:lnTo>
                  <a:lnTo>
                    <a:pt x="3367541" y="444213"/>
                  </a:lnTo>
                  <a:lnTo>
                    <a:pt x="3344973" y="464032"/>
                  </a:lnTo>
                  <a:lnTo>
                    <a:pt x="3307810" y="502253"/>
                  </a:lnTo>
                  <a:lnTo>
                    <a:pt x="3273117" y="539946"/>
                  </a:lnTo>
                  <a:lnTo>
                    <a:pt x="3239593" y="574243"/>
                  </a:lnTo>
                  <a:lnTo>
                    <a:pt x="3205936" y="602274"/>
                  </a:lnTo>
                  <a:lnTo>
                    <a:pt x="3170846" y="621171"/>
                  </a:lnTo>
                  <a:lnTo>
                    <a:pt x="3133022" y="628065"/>
                  </a:lnTo>
                  <a:lnTo>
                    <a:pt x="3094883" y="624076"/>
                  </a:lnTo>
                  <a:lnTo>
                    <a:pt x="3056592" y="610655"/>
                  </a:lnTo>
                  <a:lnTo>
                    <a:pt x="3018334" y="585417"/>
                  </a:lnTo>
                  <a:lnTo>
                    <a:pt x="2980295" y="545978"/>
                  </a:lnTo>
                  <a:lnTo>
                    <a:pt x="2942662" y="489953"/>
                  </a:lnTo>
                  <a:lnTo>
                    <a:pt x="2917701" y="443109"/>
                  </a:lnTo>
                  <a:lnTo>
                    <a:pt x="2892895" y="392342"/>
                  </a:lnTo>
                  <a:lnTo>
                    <a:pt x="2868183" y="341311"/>
                  </a:lnTo>
                  <a:lnTo>
                    <a:pt x="2843504" y="293677"/>
                  </a:lnTo>
                  <a:lnTo>
                    <a:pt x="2818797" y="253098"/>
                  </a:lnTo>
                  <a:lnTo>
                    <a:pt x="2794000" y="223235"/>
                  </a:lnTo>
                  <a:lnTo>
                    <a:pt x="2752254" y="203220"/>
                  </a:lnTo>
                  <a:lnTo>
                    <a:pt x="2735398" y="199047"/>
                  </a:lnTo>
                  <a:lnTo>
                    <a:pt x="2689702" y="187822"/>
                  </a:lnTo>
                  <a:lnTo>
                    <a:pt x="2644019" y="176301"/>
                  </a:lnTo>
                  <a:lnTo>
                    <a:pt x="2598347" y="165068"/>
                  </a:lnTo>
                  <a:lnTo>
                    <a:pt x="2552690" y="154702"/>
                  </a:lnTo>
                  <a:lnTo>
                    <a:pt x="2507048" y="145785"/>
                  </a:lnTo>
                  <a:lnTo>
                    <a:pt x="2461421" y="138900"/>
                  </a:lnTo>
                  <a:lnTo>
                    <a:pt x="2455592" y="138176"/>
                  </a:lnTo>
                  <a:lnTo>
                    <a:pt x="2449826" y="138747"/>
                  </a:lnTo>
                  <a:lnTo>
                    <a:pt x="2395392" y="149972"/>
                  </a:lnTo>
                  <a:lnTo>
                    <a:pt x="2346470" y="164385"/>
                  </a:lnTo>
                  <a:lnTo>
                    <a:pt x="2297469" y="181581"/>
                  </a:lnTo>
                  <a:lnTo>
                    <a:pt x="2248640" y="200214"/>
                  </a:lnTo>
                  <a:lnTo>
                    <a:pt x="2200235" y="218939"/>
                  </a:lnTo>
                  <a:lnTo>
                    <a:pt x="2152506" y="236410"/>
                  </a:lnTo>
                  <a:lnTo>
                    <a:pt x="2114871" y="259599"/>
                  </a:lnTo>
                  <a:lnTo>
                    <a:pt x="2070164" y="300881"/>
                  </a:lnTo>
                  <a:lnTo>
                    <a:pt x="2037936" y="335925"/>
                  </a:lnTo>
                  <a:lnTo>
                    <a:pt x="2005839" y="371739"/>
                  </a:lnTo>
                  <a:lnTo>
                    <a:pt x="1973800" y="405042"/>
                  </a:lnTo>
                  <a:lnTo>
                    <a:pt x="1941747" y="432555"/>
                  </a:lnTo>
                  <a:lnTo>
                    <a:pt x="1909608" y="450997"/>
                  </a:lnTo>
                  <a:lnTo>
                    <a:pt x="1877312" y="457088"/>
                  </a:lnTo>
                  <a:lnTo>
                    <a:pt x="1844785" y="447548"/>
                  </a:lnTo>
                  <a:lnTo>
                    <a:pt x="1824089" y="434078"/>
                  </a:lnTo>
                  <a:lnTo>
                    <a:pt x="1803462" y="418166"/>
                  </a:lnTo>
                  <a:lnTo>
                    <a:pt x="1782717" y="401320"/>
                  </a:lnTo>
                  <a:lnTo>
                    <a:pt x="1761664" y="385051"/>
                  </a:lnTo>
                  <a:lnTo>
                    <a:pt x="1728753" y="356138"/>
                  </a:lnTo>
                  <a:lnTo>
                    <a:pt x="1695168" y="319364"/>
                  </a:lnTo>
                  <a:lnTo>
                    <a:pt x="1661149" y="278765"/>
                  </a:lnTo>
                  <a:lnTo>
                    <a:pt x="1626937" y="238376"/>
                  </a:lnTo>
                  <a:lnTo>
                    <a:pt x="1592772" y="202231"/>
                  </a:lnTo>
                  <a:lnTo>
                    <a:pt x="1558895" y="174365"/>
                  </a:lnTo>
                  <a:lnTo>
                    <a:pt x="1518687" y="157351"/>
                  </a:lnTo>
                  <a:lnTo>
                    <a:pt x="1498126" y="155537"/>
                  </a:lnTo>
                  <a:lnTo>
                    <a:pt x="1449327" y="151551"/>
                  </a:lnTo>
                  <a:lnTo>
                    <a:pt x="1400149" y="139966"/>
                  </a:lnTo>
                  <a:lnTo>
                    <a:pt x="1351004" y="123086"/>
                  </a:lnTo>
                  <a:lnTo>
                    <a:pt x="1302305" y="103213"/>
                  </a:lnTo>
                  <a:lnTo>
                    <a:pt x="1269692" y="92747"/>
                  </a:lnTo>
                  <a:lnTo>
                    <a:pt x="1206191" y="93772"/>
                  </a:lnTo>
                  <a:lnTo>
                    <a:pt x="1130228" y="129334"/>
                  </a:lnTo>
                  <a:lnTo>
                    <a:pt x="1085703" y="159411"/>
                  </a:lnTo>
                  <a:lnTo>
                    <a:pt x="1040800" y="191978"/>
                  </a:lnTo>
                  <a:lnTo>
                    <a:pt x="995810" y="223599"/>
                  </a:lnTo>
                  <a:lnTo>
                    <a:pt x="951022" y="250840"/>
                  </a:lnTo>
                  <a:lnTo>
                    <a:pt x="906725" y="270268"/>
                  </a:lnTo>
                  <a:lnTo>
                    <a:pt x="895461" y="273212"/>
                  </a:lnTo>
                  <a:lnTo>
                    <a:pt x="884348" y="274359"/>
                  </a:lnTo>
                  <a:lnTo>
                    <a:pt x="873224" y="273328"/>
                  </a:lnTo>
                  <a:lnTo>
                    <a:pt x="830822" y="249800"/>
                  </a:lnTo>
                  <a:lnTo>
                    <a:pt x="799216" y="219287"/>
                  </a:lnTo>
                  <a:lnTo>
                    <a:pt x="767269" y="181656"/>
                  </a:lnTo>
                  <a:lnTo>
                    <a:pt x="735138" y="140369"/>
                  </a:lnTo>
                  <a:lnTo>
                    <a:pt x="702979" y="98885"/>
                  </a:lnTo>
                  <a:lnTo>
                    <a:pt x="670947" y="60668"/>
                  </a:lnTo>
                  <a:lnTo>
                    <a:pt x="639198" y="29176"/>
                  </a:lnTo>
                  <a:lnTo>
                    <a:pt x="607888" y="7872"/>
                  </a:lnTo>
                  <a:lnTo>
                    <a:pt x="577173" y="216"/>
                  </a:lnTo>
                  <a:lnTo>
                    <a:pt x="537632" y="0"/>
                  </a:lnTo>
                  <a:lnTo>
                    <a:pt x="490612" y="188"/>
                  </a:lnTo>
                  <a:lnTo>
                    <a:pt x="437883" y="3134"/>
                  </a:lnTo>
                  <a:lnTo>
                    <a:pt x="381213" y="11190"/>
                  </a:lnTo>
                  <a:lnTo>
                    <a:pt x="322373" y="26708"/>
                  </a:lnTo>
                  <a:lnTo>
                    <a:pt x="275282" y="46165"/>
                  </a:lnTo>
                  <a:lnTo>
                    <a:pt x="228320" y="70008"/>
                  </a:lnTo>
                  <a:lnTo>
                    <a:pt x="182334" y="93902"/>
                  </a:lnTo>
                  <a:lnTo>
                    <a:pt x="138175" y="113515"/>
                  </a:lnTo>
                  <a:lnTo>
                    <a:pt x="96694" y="124510"/>
                  </a:lnTo>
                  <a:lnTo>
                    <a:pt x="67712" y="128333"/>
                  </a:lnTo>
                  <a:lnTo>
                    <a:pt x="41155" y="131549"/>
                  </a:lnTo>
                  <a:lnTo>
                    <a:pt x="17310" y="133665"/>
                  </a:lnTo>
                  <a:lnTo>
                    <a:pt x="0" y="134099"/>
                  </a:lnTo>
                </a:path>
              </a:pathLst>
            </a:custGeom>
            <a:ln w="12357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321324"/>
              <a:ext cx="5760720" cy="736600"/>
            </a:xfrm>
            <a:custGeom>
              <a:avLst/>
              <a:gdLst/>
              <a:ahLst/>
              <a:cxnLst/>
              <a:rect l="l" t="t" r="r" b="b"/>
              <a:pathLst>
                <a:path w="5760720" h="736600">
                  <a:moveTo>
                    <a:pt x="5760100" y="518504"/>
                  </a:moveTo>
                  <a:lnTo>
                    <a:pt x="5715237" y="511510"/>
                  </a:lnTo>
                  <a:lnTo>
                    <a:pt x="5670443" y="491503"/>
                  </a:lnTo>
                  <a:lnTo>
                    <a:pt x="5629030" y="463954"/>
                  </a:lnTo>
                  <a:lnTo>
                    <a:pt x="5590999" y="433817"/>
                  </a:lnTo>
                  <a:lnTo>
                    <a:pt x="5556355" y="406048"/>
                  </a:lnTo>
                  <a:lnTo>
                    <a:pt x="5525100" y="385602"/>
                  </a:lnTo>
                  <a:lnTo>
                    <a:pt x="5472769" y="386496"/>
                  </a:lnTo>
                  <a:lnTo>
                    <a:pt x="5420065" y="450756"/>
                  </a:lnTo>
                  <a:lnTo>
                    <a:pt x="5392693" y="494217"/>
                  </a:lnTo>
                  <a:lnTo>
                    <a:pt x="5364916" y="541304"/>
                  </a:lnTo>
                  <a:lnTo>
                    <a:pt x="5336938" y="589071"/>
                  </a:lnTo>
                  <a:lnTo>
                    <a:pt x="5308965" y="634573"/>
                  </a:lnTo>
                  <a:lnTo>
                    <a:pt x="5281202" y="674862"/>
                  </a:lnTo>
                  <a:lnTo>
                    <a:pt x="5251307" y="708672"/>
                  </a:lnTo>
                  <a:lnTo>
                    <a:pt x="5221466" y="729643"/>
                  </a:lnTo>
                  <a:lnTo>
                    <a:pt x="5191574" y="736584"/>
                  </a:lnTo>
                  <a:lnTo>
                    <a:pt x="5161530" y="728303"/>
                  </a:lnTo>
                  <a:lnTo>
                    <a:pt x="5105116" y="673939"/>
                  </a:lnTo>
                  <a:lnTo>
                    <a:pt x="5076852" y="633477"/>
                  </a:lnTo>
                  <a:lnTo>
                    <a:pt x="5048525" y="588301"/>
                  </a:lnTo>
                  <a:lnTo>
                    <a:pt x="5020118" y="541515"/>
                  </a:lnTo>
                  <a:lnTo>
                    <a:pt x="4991613" y="496223"/>
                  </a:lnTo>
                  <a:lnTo>
                    <a:pt x="4962992" y="455530"/>
                  </a:lnTo>
                  <a:lnTo>
                    <a:pt x="4934236" y="422539"/>
                  </a:lnTo>
                  <a:lnTo>
                    <a:pt x="4876250" y="392084"/>
                  </a:lnTo>
                  <a:lnTo>
                    <a:pt x="4836135" y="386254"/>
                  </a:lnTo>
                  <a:lnTo>
                    <a:pt x="4796264" y="372443"/>
                  </a:lnTo>
                  <a:lnTo>
                    <a:pt x="4756448" y="354976"/>
                  </a:lnTo>
                  <a:lnTo>
                    <a:pt x="4716502" y="338180"/>
                  </a:lnTo>
                  <a:lnTo>
                    <a:pt x="4676238" y="326380"/>
                  </a:lnTo>
                  <a:lnTo>
                    <a:pt x="4635468" y="323903"/>
                  </a:lnTo>
                  <a:lnTo>
                    <a:pt x="4594005" y="335073"/>
                  </a:lnTo>
                  <a:lnTo>
                    <a:pt x="4548543" y="355813"/>
                  </a:lnTo>
                  <a:lnTo>
                    <a:pt x="4502758" y="375282"/>
                  </a:lnTo>
                  <a:lnTo>
                    <a:pt x="4456840" y="392336"/>
                  </a:lnTo>
                  <a:lnTo>
                    <a:pt x="4410978" y="405828"/>
                  </a:lnTo>
                  <a:lnTo>
                    <a:pt x="4365362" y="414614"/>
                  </a:lnTo>
                  <a:lnTo>
                    <a:pt x="4320180" y="417547"/>
                  </a:lnTo>
                  <a:lnTo>
                    <a:pt x="4280451" y="425178"/>
                  </a:lnTo>
                  <a:lnTo>
                    <a:pt x="4240088" y="444956"/>
                  </a:lnTo>
                  <a:lnTo>
                    <a:pt x="4199300" y="471248"/>
                  </a:lnTo>
                  <a:lnTo>
                    <a:pt x="4158300" y="498421"/>
                  </a:lnTo>
                  <a:lnTo>
                    <a:pt x="4117297" y="520841"/>
                  </a:lnTo>
                  <a:lnTo>
                    <a:pt x="4076504" y="532874"/>
                  </a:lnTo>
                  <a:lnTo>
                    <a:pt x="4036132" y="528888"/>
                  </a:lnTo>
                  <a:lnTo>
                    <a:pt x="4002307" y="510005"/>
                  </a:lnTo>
                  <a:lnTo>
                    <a:pt x="3968954" y="479883"/>
                  </a:lnTo>
                  <a:lnTo>
                    <a:pt x="3935902" y="442917"/>
                  </a:lnTo>
                  <a:lnTo>
                    <a:pt x="3902980" y="403500"/>
                  </a:lnTo>
                  <a:lnTo>
                    <a:pt x="3870018" y="366028"/>
                  </a:lnTo>
                  <a:lnTo>
                    <a:pt x="3836843" y="334896"/>
                  </a:lnTo>
                  <a:lnTo>
                    <a:pt x="3791919" y="305733"/>
                  </a:lnTo>
                  <a:lnTo>
                    <a:pt x="3747537" y="292744"/>
                  </a:lnTo>
                  <a:lnTo>
                    <a:pt x="3701534" y="297858"/>
                  </a:lnTo>
                  <a:lnTo>
                    <a:pt x="3657388" y="316417"/>
                  </a:lnTo>
                  <a:lnTo>
                    <a:pt x="3614867" y="342734"/>
                  </a:lnTo>
                  <a:lnTo>
                    <a:pt x="3573735" y="371120"/>
                  </a:lnTo>
                  <a:lnTo>
                    <a:pt x="3533759" y="395886"/>
                  </a:lnTo>
                  <a:lnTo>
                    <a:pt x="3494705" y="411344"/>
                  </a:lnTo>
                  <a:lnTo>
                    <a:pt x="3456339" y="411807"/>
                  </a:lnTo>
                  <a:lnTo>
                    <a:pt x="3435095" y="410629"/>
                  </a:lnTo>
                  <a:lnTo>
                    <a:pt x="3413892" y="416599"/>
                  </a:lnTo>
                  <a:lnTo>
                    <a:pt x="3392256" y="428911"/>
                  </a:lnTo>
                  <a:lnTo>
                    <a:pt x="3369712" y="446757"/>
                  </a:lnTo>
                  <a:lnTo>
                    <a:pt x="3325054" y="487966"/>
                  </a:lnTo>
                  <a:lnTo>
                    <a:pt x="3284715" y="525455"/>
                  </a:lnTo>
                  <a:lnTo>
                    <a:pt x="3245658" y="556088"/>
                  </a:lnTo>
                  <a:lnTo>
                    <a:pt x="3204844" y="576731"/>
                  </a:lnTo>
                  <a:lnTo>
                    <a:pt x="3159235" y="584247"/>
                  </a:lnTo>
                  <a:lnTo>
                    <a:pt x="3118837" y="584050"/>
                  </a:lnTo>
                  <a:lnTo>
                    <a:pt x="3078213" y="579972"/>
                  </a:lnTo>
                  <a:lnTo>
                    <a:pt x="3037611" y="566578"/>
                  </a:lnTo>
                  <a:lnTo>
                    <a:pt x="2997276" y="538433"/>
                  </a:lnTo>
                  <a:lnTo>
                    <a:pt x="2957457" y="490102"/>
                  </a:lnTo>
                  <a:lnTo>
                    <a:pt x="2931218" y="445460"/>
                  </a:lnTo>
                  <a:lnTo>
                    <a:pt x="2905177" y="394762"/>
                  </a:lnTo>
                  <a:lnTo>
                    <a:pt x="2879256" y="342183"/>
                  </a:lnTo>
                  <a:lnTo>
                    <a:pt x="2853379" y="291899"/>
                  </a:lnTo>
                  <a:lnTo>
                    <a:pt x="2827467" y="248085"/>
                  </a:lnTo>
                  <a:lnTo>
                    <a:pt x="2801442" y="214916"/>
                  </a:lnTo>
                  <a:lnTo>
                    <a:pt x="2766591" y="193621"/>
                  </a:lnTo>
                  <a:lnTo>
                    <a:pt x="2694078" y="178772"/>
                  </a:lnTo>
                  <a:lnTo>
                    <a:pt x="2647681" y="174231"/>
                  </a:lnTo>
                  <a:lnTo>
                    <a:pt x="2601310" y="171764"/>
                  </a:lnTo>
                  <a:lnTo>
                    <a:pt x="2554950" y="170098"/>
                  </a:lnTo>
                  <a:lnTo>
                    <a:pt x="2508588" y="167957"/>
                  </a:lnTo>
                  <a:lnTo>
                    <a:pt x="2462208" y="164068"/>
                  </a:lnTo>
                  <a:lnTo>
                    <a:pt x="2456163" y="163407"/>
                  </a:lnTo>
                  <a:lnTo>
                    <a:pt x="2450207" y="164284"/>
                  </a:lnTo>
                  <a:lnTo>
                    <a:pt x="2396368" y="178980"/>
                  </a:lnTo>
                  <a:lnTo>
                    <a:pt x="2348163" y="198045"/>
                  </a:lnTo>
                  <a:lnTo>
                    <a:pt x="2299856" y="220850"/>
                  </a:lnTo>
                  <a:lnTo>
                    <a:pt x="2251794" y="245483"/>
                  </a:lnTo>
                  <a:lnTo>
                    <a:pt x="2204322" y="270035"/>
                  </a:lnTo>
                  <a:lnTo>
                    <a:pt x="2157789" y="292592"/>
                  </a:lnTo>
                  <a:lnTo>
                    <a:pt x="2119074" y="318397"/>
                  </a:lnTo>
                  <a:lnTo>
                    <a:pt x="2069319" y="358832"/>
                  </a:lnTo>
                  <a:lnTo>
                    <a:pt x="2032356" y="389774"/>
                  </a:lnTo>
                  <a:lnTo>
                    <a:pt x="1995513" y="417723"/>
                  </a:lnTo>
                  <a:lnTo>
                    <a:pt x="1958698" y="439222"/>
                  </a:lnTo>
                  <a:lnTo>
                    <a:pt x="1921819" y="450815"/>
                  </a:lnTo>
                  <a:lnTo>
                    <a:pt x="1884785" y="449043"/>
                  </a:lnTo>
                  <a:lnTo>
                    <a:pt x="1847503" y="430450"/>
                  </a:lnTo>
                  <a:lnTo>
                    <a:pt x="1826742" y="413553"/>
                  </a:lnTo>
                  <a:lnTo>
                    <a:pt x="1806093" y="395382"/>
                  </a:lnTo>
                  <a:lnTo>
                    <a:pt x="1785336" y="377626"/>
                  </a:lnTo>
                  <a:lnTo>
                    <a:pt x="1764254" y="361972"/>
                  </a:lnTo>
                  <a:lnTo>
                    <a:pt x="1729984" y="333587"/>
                  </a:lnTo>
                  <a:lnTo>
                    <a:pt x="1694891" y="295935"/>
                  </a:lnTo>
                  <a:lnTo>
                    <a:pt x="1659266" y="253571"/>
                  </a:lnTo>
                  <a:lnTo>
                    <a:pt x="1623400" y="211048"/>
                  </a:lnTo>
                  <a:lnTo>
                    <a:pt x="1587584" y="172920"/>
                  </a:lnTo>
                  <a:lnTo>
                    <a:pt x="1552109" y="143740"/>
                  </a:lnTo>
                  <a:lnTo>
                    <a:pt x="1517265" y="128063"/>
                  </a:lnTo>
                  <a:lnTo>
                    <a:pt x="1488626" y="125092"/>
                  </a:lnTo>
                  <a:lnTo>
                    <a:pt x="1437376" y="121699"/>
                  </a:lnTo>
                  <a:lnTo>
                    <a:pt x="1385736" y="111433"/>
                  </a:lnTo>
                  <a:lnTo>
                    <a:pt x="1334169" y="96127"/>
                  </a:lnTo>
                  <a:lnTo>
                    <a:pt x="1283140" y="77619"/>
                  </a:lnTo>
                  <a:lnTo>
                    <a:pt x="1250811" y="69467"/>
                  </a:lnTo>
                  <a:lnTo>
                    <a:pt x="1188187" y="79123"/>
                  </a:lnTo>
                  <a:lnTo>
                    <a:pt x="1114142" y="125484"/>
                  </a:lnTo>
                  <a:lnTo>
                    <a:pt x="1071061" y="160599"/>
                  </a:lnTo>
                  <a:lnTo>
                    <a:pt x="1027395" y="197804"/>
                  </a:lnTo>
                  <a:lnTo>
                    <a:pt x="983617" y="233729"/>
                  </a:lnTo>
                  <a:lnTo>
                    <a:pt x="940196" y="265005"/>
                  </a:lnTo>
                  <a:lnTo>
                    <a:pt x="897606" y="288261"/>
                  </a:lnTo>
                  <a:lnTo>
                    <a:pt x="886065" y="292536"/>
                  </a:lnTo>
                  <a:lnTo>
                    <a:pt x="874791" y="294894"/>
                  </a:lnTo>
                  <a:lnTo>
                    <a:pt x="863545" y="294837"/>
                  </a:lnTo>
                  <a:lnTo>
                    <a:pt x="820222" y="272251"/>
                  </a:lnTo>
                  <a:lnTo>
                    <a:pt x="787775" y="240822"/>
                  </a:lnTo>
                  <a:lnTo>
                    <a:pt x="754925" y="201362"/>
                  </a:lnTo>
                  <a:lnTo>
                    <a:pt x="721851" y="157649"/>
                  </a:lnTo>
                  <a:lnTo>
                    <a:pt x="688731" y="113466"/>
                  </a:lnTo>
                  <a:lnTo>
                    <a:pt x="655745" y="72592"/>
                  </a:lnTo>
                  <a:lnTo>
                    <a:pt x="623070" y="38807"/>
                  </a:lnTo>
                  <a:lnTo>
                    <a:pt x="590884" y="15893"/>
                  </a:lnTo>
                  <a:lnTo>
                    <a:pt x="559367" y="7629"/>
                  </a:lnTo>
                  <a:lnTo>
                    <a:pt x="517228" y="5803"/>
                  </a:lnTo>
                  <a:lnTo>
                    <a:pt x="468037" y="2027"/>
                  </a:lnTo>
                  <a:lnTo>
                    <a:pt x="413519" y="0"/>
                  </a:lnTo>
                  <a:lnTo>
                    <a:pt x="355398" y="3420"/>
                  </a:lnTo>
                  <a:lnTo>
                    <a:pt x="295398" y="15986"/>
                  </a:lnTo>
                  <a:lnTo>
                    <a:pt x="246593" y="35606"/>
                  </a:lnTo>
                  <a:lnTo>
                    <a:pt x="197914" y="61170"/>
                  </a:lnTo>
                  <a:lnTo>
                    <a:pt x="150202" y="87101"/>
                  </a:lnTo>
                  <a:lnTo>
                    <a:pt x="104302" y="107824"/>
                  </a:lnTo>
                  <a:lnTo>
                    <a:pt x="61057" y="117764"/>
                  </a:lnTo>
                  <a:lnTo>
                    <a:pt x="31143" y="119868"/>
                  </a:lnTo>
                  <a:lnTo>
                    <a:pt x="3602" y="121834"/>
                  </a:lnTo>
                  <a:lnTo>
                    <a:pt x="0" y="122023"/>
                  </a:lnTo>
                </a:path>
              </a:pathLst>
            </a:custGeom>
            <a:ln w="12153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460561"/>
              <a:ext cx="5760720" cy="743585"/>
            </a:xfrm>
            <a:custGeom>
              <a:avLst/>
              <a:gdLst/>
              <a:ahLst/>
              <a:cxnLst/>
              <a:rect l="l" t="t" r="r" b="b"/>
              <a:pathLst>
                <a:path w="5760720" h="743584">
                  <a:moveTo>
                    <a:pt x="5760100" y="482248"/>
                  </a:moveTo>
                  <a:lnTo>
                    <a:pt x="5700855" y="477485"/>
                  </a:lnTo>
                  <a:lnTo>
                    <a:pt x="5657749" y="461776"/>
                  </a:lnTo>
                  <a:lnTo>
                    <a:pt x="5617722" y="440561"/>
                  </a:lnTo>
                  <a:lnTo>
                    <a:pt x="5580751" y="418114"/>
                  </a:lnTo>
                  <a:lnTo>
                    <a:pt x="5546810" y="398703"/>
                  </a:lnTo>
                  <a:lnTo>
                    <a:pt x="5515877" y="386601"/>
                  </a:lnTo>
                  <a:lnTo>
                    <a:pt x="5487928" y="386078"/>
                  </a:lnTo>
                  <a:lnTo>
                    <a:pt x="5462939" y="401404"/>
                  </a:lnTo>
                  <a:lnTo>
                    <a:pt x="5437285" y="432938"/>
                  </a:lnTo>
                  <a:lnTo>
                    <a:pt x="5410763" y="472831"/>
                  </a:lnTo>
                  <a:lnTo>
                    <a:pt x="5383594" y="518149"/>
                  </a:lnTo>
                  <a:lnTo>
                    <a:pt x="5356001" y="565955"/>
                  </a:lnTo>
                  <a:lnTo>
                    <a:pt x="5328206" y="613314"/>
                  </a:lnTo>
                  <a:lnTo>
                    <a:pt x="5300431" y="657292"/>
                  </a:lnTo>
                  <a:lnTo>
                    <a:pt x="5272896" y="694951"/>
                  </a:lnTo>
                  <a:lnTo>
                    <a:pt x="5243088" y="724929"/>
                  </a:lnTo>
                  <a:lnTo>
                    <a:pt x="5183437" y="743145"/>
                  </a:lnTo>
                  <a:lnTo>
                    <a:pt x="5153250" y="730181"/>
                  </a:lnTo>
                  <a:lnTo>
                    <a:pt x="5098085" y="670467"/>
                  </a:lnTo>
                  <a:lnTo>
                    <a:pt x="5070340" y="628297"/>
                  </a:lnTo>
                  <a:lnTo>
                    <a:pt x="5042479" y="581936"/>
                  </a:lnTo>
                  <a:lnTo>
                    <a:pt x="5014499" y="534398"/>
                  </a:lnTo>
                  <a:lnTo>
                    <a:pt x="4986394" y="488696"/>
                  </a:lnTo>
                  <a:lnTo>
                    <a:pt x="4958161" y="447845"/>
                  </a:lnTo>
                  <a:lnTo>
                    <a:pt x="4929795" y="414857"/>
                  </a:lnTo>
                  <a:lnTo>
                    <a:pt x="4872643" y="384525"/>
                  </a:lnTo>
                  <a:lnTo>
                    <a:pt x="4826983" y="378918"/>
                  </a:lnTo>
                  <a:lnTo>
                    <a:pt x="4781523" y="366775"/>
                  </a:lnTo>
                  <a:lnTo>
                    <a:pt x="4735964" y="353796"/>
                  </a:lnTo>
                  <a:lnTo>
                    <a:pt x="4690006" y="345685"/>
                  </a:lnTo>
                  <a:lnTo>
                    <a:pt x="4643349" y="348143"/>
                  </a:lnTo>
                  <a:lnTo>
                    <a:pt x="4595694" y="366872"/>
                  </a:lnTo>
                  <a:lnTo>
                    <a:pt x="4551656" y="392513"/>
                  </a:lnTo>
                  <a:lnTo>
                    <a:pt x="4507213" y="416394"/>
                  </a:lnTo>
                  <a:lnTo>
                    <a:pt x="4462597" y="437192"/>
                  </a:lnTo>
                  <a:lnTo>
                    <a:pt x="4418038" y="453583"/>
                  </a:lnTo>
                  <a:lnTo>
                    <a:pt x="4373770" y="464244"/>
                  </a:lnTo>
                  <a:lnTo>
                    <a:pt x="4330023" y="467850"/>
                  </a:lnTo>
                  <a:lnTo>
                    <a:pt x="4291334" y="474179"/>
                  </a:lnTo>
                  <a:lnTo>
                    <a:pt x="4251963" y="490483"/>
                  </a:lnTo>
                  <a:lnTo>
                    <a:pt x="4212130" y="511808"/>
                  </a:lnTo>
                  <a:lnTo>
                    <a:pt x="4172058" y="533202"/>
                  </a:lnTo>
                  <a:lnTo>
                    <a:pt x="4131968" y="549710"/>
                  </a:lnTo>
                  <a:lnTo>
                    <a:pt x="4092080" y="556378"/>
                  </a:lnTo>
                  <a:lnTo>
                    <a:pt x="4052617" y="548254"/>
                  </a:lnTo>
                  <a:lnTo>
                    <a:pt x="4019229" y="527032"/>
                  </a:lnTo>
                  <a:lnTo>
                    <a:pt x="3986368" y="495737"/>
                  </a:lnTo>
                  <a:lnTo>
                    <a:pt x="3953849" y="458636"/>
                  </a:lnTo>
                  <a:lnTo>
                    <a:pt x="3921486" y="419994"/>
                  </a:lnTo>
                  <a:lnTo>
                    <a:pt x="3889095" y="384077"/>
                  </a:lnTo>
                  <a:lnTo>
                    <a:pt x="3856491" y="355150"/>
                  </a:lnTo>
                  <a:lnTo>
                    <a:pt x="3811430" y="328142"/>
                  </a:lnTo>
                  <a:lnTo>
                    <a:pt x="3767197" y="315641"/>
                  </a:lnTo>
                  <a:lnTo>
                    <a:pt x="3720627" y="318783"/>
                  </a:lnTo>
                  <a:lnTo>
                    <a:pt x="3676436" y="333600"/>
                  </a:lnTo>
                  <a:lnTo>
                    <a:pt x="3634313" y="355045"/>
                  </a:lnTo>
                  <a:lnTo>
                    <a:pt x="3593947" y="378075"/>
                  </a:lnTo>
                  <a:lnTo>
                    <a:pt x="3555025" y="397643"/>
                  </a:lnTo>
                  <a:lnTo>
                    <a:pt x="3517235" y="408705"/>
                  </a:lnTo>
                  <a:lnTo>
                    <a:pt x="3480266" y="406217"/>
                  </a:lnTo>
                  <a:lnTo>
                    <a:pt x="3459280" y="403528"/>
                  </a:lnTo>
                  <a:lnTo>
                    <a:pt x="3438364" y="407692"/>
                  </a:lnTo>
                  <a:lnTo>
                    <a:pt x="3416946" y="418049"/>
                  </a:lnTo>
                  <a:lnTo>
                    <a:pt x="3394452" y="433941"/>
                  </a:lnTo>
                  <a:lnTo>
                    <a:pt x="3349342" y="470456"/>
                  </a:lnTo>
                  <a:lnTo>
                    <a:pt x="3309732" y="501126"/>
                  </a:lnTo>
                  <a:lnTo>
                    <a:pt x="3271774" y="524634"/>
                  </a:lnTo>
                  <a:lnTo>
                    <a:pt x="3231624" y="539664"/>
                  </a:lnTo>
                  <a:lnTo>
                    <a:pt x="3185435" y="544901"/>
                  </a:lnTo>
                  <a:lnTo>
                    <a:pt x="3142784" y="548490"/>
                  </a:lnTo>
                  <a:lnTo>
                    <a:pt x="3099840" y="553751"/>
                  </a:lnTo>
                  <a:lnTo>
                    <a:pt x="3056903" y="552197"/>
                  </a:lnTo>
                  <a:lnTo>
                    <a:pt x="3014270" y="535342"/>
                  </a:lnTo>
                  <a:lnTo>
                    <a:pt x="2972241" y="494698"/>
                  </a:lnTo>
                  <a:lnTo>
                    <a:pt x="2944733" y="452259"/>
                  </a:lnTo>
                  <a:lnTo>
                    <a:pt x="2917458" y="401641"/>
                  </a:lnTo>
                  <a:lnTo>
                    <a:pt x="2890325" y="347530"/>
                  </a:lnTo>
                  <a:lnTo>
                    <a:pt x="2863241" y="294611"/>
                  </a:lnTo>
                  <a:lnTo>
                    <a:pt x="2836116" y="247569"/>
                  </a:lnTo>
                  <a:lnTo>
                    <a:pt x="2808857" y="211091"/>
                  </a:lnTo>
                  <a:lnTo>
                    <a:pt x="2772494" y="186276"/>
                  </a:lnTo>
                  <a:lnTo>
                    <a:pt x="2698468" y="174174"/>
                  </a:lnTo>
                  <a:lnTo>
                    <a:pt x="2651349" y="176618"/>
                  </a:lnTo>
                  <a:lnTo>
                    <a:pt x="2604272" y="182924"/>
                  </a:lnTo>
                  <a:lnTo>
                    <a:pt x="2557210" y="189961"/>
                  </a:lnTo>
                  <a:lnTo>
                    <a:pt x="2510132" y="194599"/>
                  </a:lnTo>
                  <a:lnTo>
                    <a:pt x="2463009" y="193708"/>
                  </a:lnTo>
                  <a:lnTo>
                    <a:pt x="2456735" y="193086"/>
                  </a:lnTo>
                  <a:lnTo>
                    <a:pt x="2450588" y="194267"/>
                  </a:lnTo>
                  <a:lnTo>
                    <a:pt x="2397346" y="212380"/>
                  </a:lnTo>
                  <a:lnTo>
                    <a:pt x="2349879" y="236160"/>
                  </a:lnTo>
                  <a:lnTo>
                    <a:pt x="2302290" y="264691"/>
                  </a:lnTo>
                  <a:lnTo>
                    <a:pt x="2255006" y="295417"/>
                  </a:lnTo>
                  <a:lnTo>
                    <a:pt x="2208454" y="325783"/>
                  </a:lnTo>
                  <a:lnTo>
                    <a:pt x="2163060" y="353233"/>
                  </a:lnTo>
                  <a:lnTo>
                    <a:pt x="2149434" y="361869"/>
                  </a:lnTo>
                  <a:lnTo>
                    <a:pt x="2136242" y="371614"/>
                  </a:lnTo>
                  <a:lnTo>
                    <a:pt x="2123296" y="381681"/>
                  </a:lnTo>
                  <a:lnTo>
                    <a:pt x="2110406" y="391282"/>
                  </a:lnTo>
                  <a:lnTo>
                    <a:pt x="2066944" y="420309"/>
                  </a:lnTo>
                  <a:lnTo>
                    <a:pt x="2023669" y="443756"/>
                  </a:lnTo>
                  <a:lnTo>
                    <a:pt x="1980471" y="458425"/>
                  </a:lnTo>
                  <a:lnTo>
                    <a:pt x="1937237" y="461121"/>
                  </a:lnTo>
                  <a:lnTo>
                    <a:pt x="1893858" y="448649"/>
                  </a:lnTo>
                  <a:lnTo>
                    <a:pt x="1850221" y="417812"/>
                  </a:lnTo>
                  <a:lnTo>
                    <a:pt x="1829389" y="397478"/>
                  </a:lnTo>
                  <a:lnTo>
                    <a:pt x="1808705" y="377063"/>
                  </a:lnTo>
                  <a:lnTo>
                    <a:pt x="1787935" y="358406"/>
                  </a:lnTo>
                  <a:lnTo>
                    <a:pt x="1731173" y="315523"/>
                  </a:lnTo>
                  <a:lnTo>
                    <a:pt x="1694556" y="277004"/>
                  </a:lnTo>
                  <a:lnTo>
                    <a:pt x="1657330" y="232874"/>
                  </a:lnTo>
                  <a:lnTo>
                    <a:pt x="1619828" y="188209"/>
                  </a:lnTo>
                  <a:lnTo>
                    <a:pt x="1582383" y="148088"/>
                  </a:lnTo>
                  <a:lnTo>
                    <a:pt x="1545328" y="117587"/>
                  </a:lnTo>
                  <a:lnTo>
                    <a:pt x="1508997" y="101785"/>
                  </a:lnTo>
                  <a:lnTo>
                    <a:pt x="1479114" y="99118"/>
                  </a:lnTo>
                  <a:lnTo>
                    <a:pt x="1425427" y="96309"/>
                  </a:lnTo>
                  <a:lnTo>
                    <a:pt x="1371340" y="87330"/>
                  </a:lnTo>
                  <a:lnTo>
                    <a:pt x="1317357" y="73583"/>
                  </a:lnTo>
                  <a:lnTo>
                    <a:pt x="1263976" y="56472"/>
                  </a:lnTo>
                  <a:lnTo>
                    <a:pt x="1231933" y="50560"/>
                  </a:lnTo>
                  <a:lnTo>
                    <a:pt x="1170141" y="68802"/>
                  </a:lnTo>
                  <a:lnTo>
                    <a:pt x="1138234" y="90965"/>
                  </a:lnTo>
                  <a:lnTo>
                    <a:pt x="1103824" y="120546"/>
                  </a:lnTo>
                  <a:lnTo>
                    <a:pt x="1068337" y="154318"/>
                  </a:lnTo>
                  <a:lnTo>
                    <a:pt x="1032166" y="190129"/>
                  </a:lnTo>
                  <a:lnTo>
                    <a:pt x="995703" y="225828"/>
                  </a:lnTo>
                  <a:lnTo>
                    <a:pt x="959341" y="259261"/>
                  </a:lnTo>
                  <a:lnTo>
                    <a:pt x="923471" y="288278"/>
                  </a:lnTo>
                  <a:lnTo>
                    <a:pt x="888488" y="310726"/>
                  </a:lnTo>
                  <a:lnTo>
                    <a:pt x="853869" y="320822"/>
                  </a:lnTo>
                  <a:lnTo>
                    <a:pt x="842247" y="318447"/>
                  </a:lnTo>
                  <a:lnTo>
                    <a:pt x="783024" y="274120"/>
                  </a:lnTo>
                  <a:lnTo>
                    <a:pt x="752728" y="238596"/>
                  </a:lnTo>
                  <a:lnTo>
                    <a:pt x="722172" y="198151"/>
                  </a:lnTo>
                  <a:lnTo>
                    <a:pt x="691503" y="155773"/>
                  </a:lnTo>
                  <a:lnTo>
                    <a:pt x="660867" y="114451"/>
                  </a:lnTo>
                  <a:lnTo>
                    <a:pt x="630411" y="77174"/>
                  </a:lnTo>
                  <a:lnTo>
                    <a:pt x="600281" y="46931"/>
                  </a:lnTo>
                  <a:lnTo>
                    <a:pt x="541588" y="19502"/>
                  </a:lnTo>
                  <a:lnTo>
                    <a:pt x="504794" y="17064"/>
                  </a:lnTo>
                  <a:lnTo>
                    <a:pt x="463209" y="11052"/>
                  </a:lnTo>
                  <a:lnTo>
                    <a:pt x="417807" y="4389"/>
                  </a:lnTo>
                  <a:lnTo>
                    <a:pt x="369560" y="0"/>
                  </a:lnTo>
                  <a:lnTo>
                    <a:pt x="319441" y="807"/>
                  </a:lnTo>
                  <a:lnTo>
                    <a:pt x="268423" y="9736"/>
                  </a:lnTo>
                  <a:lnTo>
                    <a:pt x="217901" y="29501"/>
                  </a:lnTo>
                  <a:lnTo>
                    <a:pt x="167506" y="56793"/>
                  </a:lnTo>
                  <a:lnTo>
                    <a:pt x="118072" y="84777"/>
                  </a:lnTo>
                  <a:lnTo>
                    <a:pt x="70432" y="106616"/>
                  </a:lnTo>
                  <a:lnTo>
                    <a:pt x="25421" y="115476"/>
                  </a:lnTo>
                  <a:lnTo>
                    <a:pt x="0" y="115807"/>
                  </a:lnTo>
                </a:path>
              </a:pathLst>
            </a:custGeom>
            <a:ln w="11950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596614"/>
              <a:ext cx="5760720" cy="756285"/>
            </a:xfrm>
            <a:custGeom>
              <a:avLst/>
              <a:gdLst/>
              <a:ahLst/>
              <a:cxnLst/>
              <a:rect l="l" t="t" r="r" b="b"/>
              <a:pathLst>
                <a:path w="5760720" h="756284">
                  <a:moveTo>
                    <a:pt x="5760100" y="450157"/>
                  </a:moveTo>
                  <a:lnTo>
                    <a:pt x="5730729" y="451030"/>
                  </a:lnTo>
                  <a:lnTo>
                    <a:pt x="5680376" y="445366"/>
                  </a:lnTo>
                  <a:lnTo>
                    <a:pt x="5633684" y="431153"/>
                  </a:lnTo>
                  <a:lnTo>
                    <a:pt x="5590593" y="413752"/>
                  </a:lnTo>
                  <a:lnTo>
                    <a:pt x="5551047" y="398526"/>
                  </a:lnTo>
                  <a:lnTo>
                    <a:pt x="5514987" y="390836"/>
                  </a:lnTo>
                  <a:lnTo>
                    <a:pt x="5482356" y="396043"/>
                  </a:lnTo>
                  <a:lnTo>
                    <a:pt x="5453095" y="419509"/>
                  </a:lnTo>
                  <a:lnTo>
                    <a:pt x="5427644" y="455165"/>
                  </a:lnTo>
                  <a:lnTo>
                    <a:pt x="5401323" y="498043"/>
                  </a:lnTo>
                  <a:lnTo>
                    <a:pt x="5374356" y="545215"/>
                  </a:lnTo>
                  <a:lnTo>
                    <a:pt x="5346972" y="593748"/>
                  </a:lnTo>
                  <a:lnTo>
                    <a:pt x="5319396" y="640712"/>
                  </a:lnTo>
                  <a:lnTo>
                    <a:pt x="5291855" y="683177"/>
                  </a:lnTo>
                  <a:lnTo>
                    <a:pt x="5264576" y="718213"/>
                  </a:lnTo>
                  <a:lnTo>
                    <a:pt x="5234837" y="744385"/>
                  </a:lnTo>
                  <a:lnTo>
                    <a:pt x="5205137" y="755974"/>
                  </a:lnTo>
                  <a:lnTo>
                    <a:pt x="5175250" y="752940"/>
                  </a:lnTo>
                  <a:lnTo>
                    <a:pt x="5118047" y="707536"/>
                  </a:lnTo>
                  <a:lnTo>
                    <a:pt x="5090974" y="670287"/>
                  </a:lnTo>
                  <a:lnTo>
                    <a:pt x="5063740" y="626424"/>
                  </a:lnTo>
                  <a:lnTo>
                    <a:pt x="5036350" y="578876"/>
                  </a:lnTo>
                  <a:lnTo>
                    <a:pt x="5008811" y="530570"/>
                  </a:lnTo>
                  <a:lnTo>
                    <a:pt x="4981126" y="484434"/>
                  </a:lnTo>
                  <a:lnTo>
                    <a:pt x="4953302" y="443397"/>
                  </a:lnTo>
                  <a:lnTo>
                    <a:pt x="4925344" y="410385"/>
                  </a:lnTo>
                  <a:lnTo>
                    <a:pt x="4869047" y="380151"/>
                  </a:lnTo>
                  <a:lnTo>
                    <a:pt x="4824492" y="376617"/>
                  </a:lnTo>
                  <a:lnTo>
                    <a:pt x="4780040" y="369875"/>
                  </a:lnTo>
                  <a:lnTo>
                    <a:pt x="4735399" y="364475"/>
                  </a:lnTo>
                  <a:lnTo>
                    <a:pt x="4690274" y="364969"/>
                  </a:lnTo>
                  <a:lnTo>
                    <a:pt x="4644375" y="375908"/>
                  </a:lnTo>
                  <a:lnTo>
                    <a:pt x="4597407" y="401843"/>
                  </a:lnTo>
                  <a:lnTo>
                    <a:pt x="4554756" y="432327"/>
                  </a:lnTo>
                  <a:lnTo>
                    <a:pt x="4511640" y="460605"/>
                  </a:lnTo>
                  <a:lnTo>
                    <a:pt x="4468326" y="485160"/>
                  </a:lnTo>
                  <a:lnTo>
                    <a:pt x="4425080" y="504477"/>
                  </a:lnTo>
                  <a:lnTo>
                    <a:pt x="4382170" y="517041"/>
                  </a:lnTo>
                  <a:lnTo>
                    <a:pt x="4339863" y="521337"/>
                  </a:lnTo>
                  <a:lnTo>
                    <a:pt x="4295868" y="528074"/>
                  </a:lnTo>
                  <a:lnTo>
                    <a:pt x="4250931" y="544452"/>
                  </a:lnTo>
                  <a:lnTo>
                    <a:pt x="4205418" y="563692"/>
                  </a:lnTo>
                  <a:lnTo>
                    <a:pt x="4159696" y="579016"/>
                  </a:lnTo>
                  <a:lnTo>
                    <a:pt x="4114130" y="583646"/>
                  </a:lnTo>
                  <a:lnTo>
                    <a:pt x="4069087" y="570804"/>
                  </a:lnTo>
                  <a:lnTo>
                    <a:pt x="4036140" y="547219"/>
                  </a:lnTo>
                  <a:lnTo>
                    <a:pt x="4003761" y="514750"/>
                  </a:lnTo>
                  <a:lnTo>
                    <a:pt x="3971760" y="477525"/>
                  </a:lnTo>
                  <a:lnTo>
                    <a:pt x="3939950" y="439672"/>
                  </a:lnTo>
                  <a:lnTo>
                    <a:pt x="3908143" y="405317"/>
                  </a:lnTo>
                  <a:lnTo>
                    <a:pt x="3876148" y="378589"/>
                  </a:lnTo>
                  <a:lnTo>
                    <a:pt x="3830932" y="353742"/>
                  </a:lnTo>
                  <a:lnTo>
                    <a:pt x="3786867" y="341734"/>
                  </a:lnTo>
                  <a:lnTo>
                    <a:pt x="3739729" y="342880"/>
                  </a:lnTo>
                  <a:lnTo>
                    <a:pt x="3695491" y="353927"/>
                  </a:lnTo>
                  <a:lnTo>
                    <a:pt x="3653766" y="370479"/>
                  </a:lnTo>
                  <a:lnTo>
                    <a:pt x="3614162" y="388139"/>
                  </a:lnTo>
                  <a:lnTo>
                    <a:pt x="3576291" y="402511"/>
                  </a:lnTo>
                  <a:lnTo>
                    <a:pt x="3539764" y="409201"/>
                  </a:lnTo>
                  <a:lnTo>
                    <a:pt x="3504191" y="403811"/>
                  </a:lnTo>
                  <a:lnTo>
                    <a:pt x="3483450" y="399592"/>
                  </a:lnTo>
                  <a:lnTo>
                    <a:pt x="3462811" y="401944"/>
                  </a:lnTo>
                  <a:lnTo>
                    <a:pt x="3441615" y="410355"/>
                  </a:lnTo>
                  <a:lnTo>
                    <a:pt x="3419202" y="424309"/>
                  </a:lnTo>
                  <a:lnTo>
                    <a:pt x="3373592" y="456106"/>
                  </a:lnTo>
                  <a:lnTo>
                    <a:pt x="3334704" y="479953"/>
                  </a:lnTo>
                  <a:lnTo>
                    <a:pt x="3297867" y="496346"/>
                  </a:lnTo>
                  <a:lnTo>
                    <a:pt x="3258409" y="505776"/>
                  </a:lnTo>
                  <a:lnTo>
                    <a:pt x="3211659" y="508739"/>
                  </a:lnTo>
                  <a:lnTo>
                    <a:pt x="3174271" y="514071"/>
                  </a:lnTo>
                  <a:lnTo>
                    <a:pt x="3136597" y="525757"/>
                  </a:lnTo>
                  <a:lnTo>
                    <a:pt x="3098837" y="537118"/>
                  </a:lnTo>
                  <a:lnTo>
                    <a:pt x="3061190" y="541479"/>
                  </a:lnTo>
                  <a:lnTo>
                    <a:pt x="3023856" y="532162"/>
                  </a:lnTo>
                  <a:lnTo>
                    <a:pt x="2987034" y="502490"/>
                  </a:lnTo>
                  <a:lnTo>
                    <a:pt x="2961851" y="467960"/>
                  </a:lnTo>
                  <a:lnTo>
                    <a:pt x="2936873" y="425047"/>
                  </a:lnTo>
                  <a:lnTo>
                    <a:pt x="2912033" y="377230"/>
                  </a:lnTo>
                  <a:lnTo>
                    <a:pt x="2887263" y="327988"/>
                  </a:lnTo>
                  <a:lnTo>
                    <a:pt x="2862495" y="280799"/>
                  </a:lnTo>
                  <a:lnTo>
                    <a:pt x="2837662" y="239141"/>
                  </a:lnTo>
                  <a:lnTo>
                    <a:pt x="2812696" y="206494"/>
                  </a:lnTo>
                  <a:lnTo>
                    <a:pt x="2778404" y="182121"/>
                  </a:lnTo>
                  <a:lnTo>
                    <a:pt x="2702845" y="172744"/>
                  </a:lnTo>
                  <a:lnTo>
                    <a:pt x="2655012" y="182170"/>
                  </a:lnTo>
                  <a:lnTo>
                    <a:pt x="2607233" y="197252"/>
                  </a:lnTo>
                  <a:lnTo>
                    <a:pt x="2559465" y="212999"/>
                  </a:lnTo>
                  <a:lnTo>
                    <a:pt x="2511666" y="224419"/>
                  </a:lnTo>
                  <a:lnTo>
                    <a:pt x="2463794" y="226519"/>
                  </a:lnTo>
                  <a:lnTo>
                    <a:pt x="2457317" y="225961"/>
                  </a:lnTo>
                  <a:lnTo>
                    <a:pt x="2450980" y="227421"/>
                  </a:lnTo>
                  <a:lnTo>
                    <a:pt x="2404964" y="245483"/>
                  </a:lnTo>
                  <a:lnTo>
                    <a:pt x="2365010" y="268554"/>
                  </a:lnTo>
                  <a:lnTo>
                    <a:pt x="2324856" y="296573"/>
                  </a:lnTo>
                  <a:lnTo>
                    <a:pt x="2284807" y="327487"/>
                  </a:lnTo>
                  <a:lnTo>
                    <a:pt x="2245166" y="359242"/>
                  </a:lnTo>
                  <a:lnTo>
                    <a:pt x="2206239" y="389784"/>
                  </a:lnTo>
                  <a:lnTo>
                    <a:pt x="2168329" y="417057"/>
                  </a:lnTo>
                  <a:lnTo>
                    <a:pt x="2154292" y="427187"/>
                  </a:lnTo>
                  <a:lnTo>
                    <a:pt x="2140770" y="437820"/>
                  </a:lnTo>
                  <a:lnTo>
                    <a:pt x="2127523" y="448156"/>
                  </a:lnTo>
                  <a:lnTo>
                    <a:pt x="2114315" y="457393"/>
                  </a:lnTo>
                  <a:lnTo>
                    <a:pt x="2070784" y="479787"/>
                  </a:lnTo>
                  <a:lnTo>
                    <a:pt x="2027328" y="491143"/>
                  </a:lnTo>
                  <a:lnTo>
                    <a:pt x="1983883" y="490570"/>
                  </a:lnTo>
                  <a:lnTo>
                    <a:pt x="1940381" y="477177"/>
                  </a:lnTo>
                  <a:lnTo>
                    <a:pt x="1896754" y="450075"/>
                  </a:lnTo>
                  <a:lnTo>
                    <a:pt x="1852937" y="408371"/>
                  </a:lnTo>
                  <a:lnTo>
                    <a:pt x="1832026" y="384606"/>
                  </a:lnTo>
                  <a:lnTo>
                    <a:pt x="1811297" y="361954"/>
                  </a:lnTo>
                  <a:lnTo>
                    <a:pt x="1790515" y="342400"/>
                  </a:lnTo>
                  <a:lnTo>
                    <a:pt x="1769447" y="327929"/>
                  </a:lnTo>
                  <a:lnTo>
                    <a:pt x="1737027" y="304864"/>
                  </a:lnTo>
                  <a:lnTo>
                    <a:pt x="1703778" y="271976"/>
                  </a:lnTo>
                  <a:lnTo>
                    <a:pt x="1669946" y="233021"/>
                  </a:lnTo>
                  <a:lnTo>
                    <a:pt x="1635779" y="191755"/>
                  </a:lnTo>
                  <a:lnTo>
                    <a:pt x="1601525" y="151932"/>
                  </a:lnTo>
                  <a:lnTo>
                    <a:pt x="1567429" y="117308"/>
                  </a:lnTo>
                  <a:lnTo>
                    <a:pt x="1533739" y="91638"/>
                  </a:lnTo>
                  <a:lnTo>
                    <a:pt x="1492928" y="77574"/>
                  </a:lnTo>
                  <a:lnTo>
                    <a:pt x="1469613" y="76304"/>
                  </a:lnTo>
                  <a:lnTo>
                    <a:pt x="1424769" y="74990"/>
                  </a:lnTo>
                  <a:lnTo>
                    <a:pt x="1379601" y="70045"/>
                  </a:lnTo>
                  <a:lnTo>
                    <a:pt x="1334374" y="61980"/>
                  </a:lnTo>
                  <a:lnTo>
                    <a:pt x="1289355" y="51302"/>
                  </a:lnTo>
                  <a:lnTo>
                    <a:pt x="1244810" y="38521"/>
                  </a:lnTo>
                  <a:lnTo>
                    <a:pt x="1213039" y="34780"/>
                  </a:lnTo>
                  <a:lnTo>
                    <a:pt x="1152013" y="61563"/>
                  </a:lnTo>
                  <a:lnTo>
                    <a:pt x="1120299" y="89283"/>
                  </a:lnTo>
                  <a:lnTo>
                    <a:pt x="1087335" y="123350"/>
                  </a:lnTo>
                  <a:lnTo>
                    <a:pt x="1053117" y="161545"/>
                  </a:lnTo>
                  <a:lnTo>
                    <a:pt x="1018106" y="201639"/>
                  </a:lnTo>
                  <a:lnTo>
                    <a:pt x="982764" y="241398"/>
                  </a:lnTo>
                  <a:lnTo>
                    <a:pt x="947553" y="278593"/>
                  </a:lnTo>
                  <a:lnTo>
                    <a:pt x="912934" y="310991"/>
                  </a:lnTo>
                  <a:lnTo>
                    <a:pt x="879367" y="336362"/>
                  </a:lnTo>
                  <a:lnTo>
                    <a:pt x="844193" y="350004"/>
                  </a:lnTo>
                  <a:lnTo>
                    <a:pt x="832390" y="348211"/>
                  </a:lnTo>
                  <a:lnTo>
                    <a:pt x="771737" y="303563"/>
                  </a:lnTo>
                  <a:lnTo>
                    <a:pt x="740640" y="266572"/>
                  </a:lnTo>
                  <a:lnTo>
                    <a:pt x="709246" y="224098"/>
                  </a:lnTo>
                  <a:lnTo>
                    <a:pt x="677718" y="179363"/>
                  </a:lnTo>
                  <a:lnTo>
                    <a:pt x="646220" y="135589"/>
                  </a:lnTo>
                  <a:lnTo>
                    <a:pt x="614914" y="95999"/>
                  </a:lnTo>
                  <a:lnTo>
                    <a:pt x="583964" y="63813"/>
                  </a:lnTo>
                  <a:lnTo>
                    <a:pt x="523780" y="34546"/>
                  </a:lnTo>
                  <a:lnTo>
                    <a:pt x="484777" y="30964"/>
                  </a:lnTo>
                  <a:lnTo>
                    <a:pt x="441286" y="22007"/>
                  </a:lnTo>
                  <a:lnTo>
                    <a:pt x="394258" y="11386"/>
                  </a:lnTo>
                  <a:lnTo>
                    <a:pt x="344642" y="2813"/>
                  </a:lnTo>
                  <a:lnTo>
                    <a:pt x="293388" y="0"/>
                  </a:lnTo>
                  <a:lnTo>
                    <a:pt x="241446" y="6657"/>
                  </a:lnTo>
                  <a:lnTo>
                    <a:pt x="197924" y="22394"/>
                  </a:lnTo>
                  <a:lnTo>
                    <a:pt x="154402" y="45408"/>
                  </a:lnTo>
                  <a:lnTo>
                    <a:pt x="111354" y="71006"/>
                  </a:lnTo>
                  <a:lnTo>
                    <a:pt x="69254" y="94495"/>
                  </a:lnTo>
                  <a:lnTo>
                    <a:pt x="28577" y="111181"/>
                  </a:lnTo>
                  <a:lnTo>
                    <a:pt x="0" y="115006"/>
                  </a:lnTo>
                </a:path>
              </a:pathLst>
            </a:custGeom>
            <a:ln w="11747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731835"/>
              <a:ext cx="5760720" cy="772160"/>
            </a:xfrm>
            <a:custGeom>
              <a:avLst/>
              <a:gdLst/>
              <a:ahLst/>
              <a:cxnLst/>
              <a:rect l="l" t="t" r="r" b="b"/>
              <a:pathLst>
                <a:path w="5760720" h="772159">
                  <a:moveTo>
                    <a:pt x="5760100" y="420656"/>
                  </a:moveTo>
                  <a:lnTo>
                    <a:pt x="5757968" y="420585"/>
                  </a:lnTo>
                  <a:lnTo>
                    <a:pt x="5714385" y="419469"/>
                  </a:lnTo>
                  <a:lnTo>
                    <a:pt x="5666221" y="415822"/>
                  </a:lnTo>
                  <a:lnTo>
                    <a:pt x="5621309" y="407040"/>
                  </a:lnTo>
                  <a:lnTo>
                    <a:pt x="5579585" y="397475"/>
                  </a:lnTo>
                  <a:lnTo>
                    <a:pt x="5540983" y="391480"/>
                  </a:lnTo>
                  <a:lnTo>
                    <a:pt x="5472882" y="407606"/>
                  </a:lnTo>
                  <a:lnTo>
                    <a:pt x="5443253" y="438430"/>
                  </a:lnTo>
                  <a:lnTo>
                    <a:pt x="5417928" y="478205"/>
                  </a:lnTo>
                  <a:lnTo>
                    <a:pt x="5391771" y="524070"/>
                  </a:lnTo>
                  <a:lnTo>
                    <a:pt x="5365005" y="573098"/>
                  </a:lnTo>
                  <a:lnTo>
                    <a:pt x="5337850" y="622363"/>
                  </a:lnTo>
                  <a:lnTo>
                    <a:pt x="5310528" y="668939"/>
                  </a:lnTo>
                  <a:lnTo>
                    <a:pt x="5283262" y="709898"/>
                  </a:lnTo>
                  <a:lnTo>
                    <a:pt x="5256271" y="742316"/>
                  </a:lnTo>
                  <a:lnTo>
                    <a:pt x="5196898" y="771618"/>
                  </a:lnTo>
                  <a:lnTo>
                    <a:pt x="5167017" y="763597"/>
                  </a:lnTo>
                  <a:lnTo>
                    <a:pt x="5110315" y="710505"/>
                  </a:lnTo>
                  <a:lnTo>
                    <a:pt x="5083774" y="671003"/>
                  </a:lnTo>
                  <a:lnTo>
                    <a:pt x="5057040" y="625461"/>
                  </a:lnTo>
                  <a:lnTo>
                    <a:pt x="5030123" y="576726"/>
                  </a:lnTo>
                  <a:lnTo>
                    <a:pt x="5003036" y="527643"/>
                  </a:lnTo>
                  <a:lnTo>
                    <a:pt x="4975789" y="481059"/>
                  </a:lnTo>
                  <a:lnTo>
                    <a:pt x="4948395" y="439818"/>
                  </a:lnTo>
                  <a:lnTo>
                    <a:pt x="4920864" y="406767"/>
                  </a:lnTo>
                  <a:lnTo>
                    <a:pt x="4865441" y="376619"/>
                  </a:lnTo>
                  <a:lnTo>
                    <a:pt x="4821983" y="375137"/>
                  </a:lnTo>
                  <a:lnTo>
                    <a:pt x="4778522" y="373766"/>
                  </a:lnTo>
                  <a:lnTo>
                    <a:pt x="4734780" y="375919"/>
                  </a:lnTo>
                  <a:lnTo>
                    <a:pt x="4690482" y="385010"/>
                  </a:lnTo>
                  <a:lnTo>
                    <a:pt x="4645351" y="404451"/>
                  </a:lnTo>
                  <a:lnTo>
                    <a:pt x="4599109" y="437656"/>
                  </a:lnTo>
                  <a:lnTo>
                    <a:pt x="4557806" y="472927"/>
                  </a:lnTo>
                  <a:lnTo>
                    <a:pt x="4516006" y="505584"/>
                  </a:lnTo>
                  <a:lnTo>
                    <a:pt x="4474002" y="533907"/>
                  </a:lnTo>
                  <a:lnTo>
                    <a:pt x="4432086" y="556176"/>
                  </a:lnTo>
                  <a:lnTo>
                    <a:pt x="4390553" y="570669"/>
                  </a:lnTo>
                  <a:lnTo>
                    <a:pt x="4349694" y="575667"/>
                  </a:lnTo>
                  <a:lnTo>
                    <a:pt x="4306921" y="580637"/>
                  </a:lnTo>
                  <a:lnTo>
                    <a:pt x="4263144" y="592433"/>
                  </a:lnTo>
                  <a:lnTo>
                    <a:pt x="4218743" y="605370"/>
                  </a:lnTo>
                  <a:lnTo>
                    <a:pt x="4174094" y="613764"/>
                  </a:lnTo>
                  <a:lnTo>
                    <a:pt x="4129578" y="611929"/>
                  </a:lnTo>
                  <a:lnTo>
                    <a:pt x="4085572" y="594183"/>
                  </a:lnTo>
                  <a:lnTo>
                    <a:pt x="4046644" y="561986"/>
                  </a:lnTo>
                  <a:lnTo>
                    <a:pt x="4008518" y="519876"/>
                  </a:lnTo>
                  <a:lnTo>
                    <a:pt x="3970879" y="474732"/>
                  </a:lnTo>
                  <a:lnTo>
                    <a:pt x="3933414" y="433433"/>
                  </a:lnTo>
                  <a:lnTo>
                    <a:pt x="3895809" y="402858"/>
                  </a:lnTo>
                  <a:lnTo>
                    <a:pt x="3850430" y="380169"/>
                  </a:lnTo>
                  <a:lnTo>
                    <a:pt x="3806528" y="368644"/>
                  </a:lnTo>
                  <a:lnTo>
                    <a:pt x="3751217" y="368518"/>
                  </a:lnTo>
                  <a:lnTo>
                    <a:pt x="3700461" y="378598"/>
                  </a:lnTo>
                  <a:lnTo>
                    <a:pt x="3653518" y="392947"/>
                  </a:lnTo>
                  <a:lnTo>
                    <a:pt x="3609644" y="405629"/>
                  </a:lnTo>
                  <a:lnTo>
                    <a:pt x="3568096" y="410708"/>
                  </a:lnTo>
                  <a:lnTo>
                    <a:pt x="3528131" y="402248"/>
                  </a:lnTo>
                  <a:lnTo>
                    <a:pt x="3507626" y="396452"/>
                  </a:lnTo>
                  <a:lnTo>
                    <a:pt x="3487246" y="396982"/>
                  </a:lnTo>
                  <a:lnTo>
                    <a:pt x="3466263" y="403454"/>
                  </a:lnTo>
                  <a:lnTo>
                    <a:pt x="3443943" y="415481"/>
                  </a:lnTo>
                  <a:lnTo>
                    <a:pt x="3387709" y="447657"/>
                  </a:lnTo>
                  <a:lnTo>
                    <a:pt x="3341803" y="465048"/>
                  </a:lnTo>
                  <a:lnTo>
                    <a:pt x="3295449" y="472140"/>
                  </a:lnTo>
                  <a:lnTo>
                    <a:pt x="3237872" y="473419"/>
                  </a:lnTo>
                  <a:lnTo>
                    <a:pt x="3198621" y="481432"/>
                  </a:lnTo>
                  <a:lnTo>
                    <a:pt x="3159040" y="500008"/>
                  </a:lnTo>
                  <a:lnTo>
                    <a:pt x="3119351" y="520706"/>
                  </a:lnTo>
                  <a:lnTo>
                    <a:pt x="3079773" y="535082"/>
                  </a:lnTo>
                  <a:lnTo>
                    <a:pt x="3040527" y="534694"/>
                  </a:lnTo>
                  <a:lnTo>
                    <a:pt x="3001830" y="511100"/>
                  </a:lnTo>
                  <a:lnTo>
                    <a:pt x="2975562" y="478632"/>
                  </a:lnTo>
                  <a:lnTo>
                    <a:pt x="2949506" y="436114"/>
                  </a:lnTo>
                  <a:lnTo>
                    <a:pt x="2923593" y="387361"/>
                  </a:lnTo>
                  <a:lnTo>
                    <a:pt x="2897752" y="336189"/>
                  </a:lnTo>
                  <a:lnTo>
                    <a:pt x="2871913" y="286415"/>
                  </a:lnTo>
                  <a:lnTo>
                    <a:pt x="2846005" y="241855"/>
                  </a:lnTo>
                  <a:lnTo>
                    <a:pt x="2819959" y="206326"/>
                  </a:lnTo>
                  <a:lnTo>
                    <a:pt x="2784311" y="178801"/>
                  </a:lnTo>
                  <a:lnTo>
                    <a:pt x="2755895" y="170041"/>
                  </a:lnTo>
                  <a:lnTo>
                    <a:pt x="2714173" y="170806"/>
                  </a:lnTo>
                  <a:lnTo>
                    <a:pt x="2672545" y="182805"/>
                  </a:lnTo>
                  <a:lnTo>
                    <a:pt x="2630976" y="201720"/>
                  </a:lnTo>
                  <a:lnTo>
                    <a:pt x="2589430" y="223232"/>
                  </a:lnTo>
                  <a:lnTo>
                    <a:pt x="2547875" y="243024"/>
                  </a:lnTo>
                  <a:lnTo>
                    <a:pt x="2506274" y="256777"/>
                  </a:lnTo>
                  <a:lnTo>
                    <a:pt x="2464595" y="260173"/>
                  </a:lnTo>
                  <a:lnTo>
                    <a:pt x="2457877" y="259652"/>
                  </a:lnTo>
                  <a:lnTo>
                    <a:pt x="2451374" y="261392"/>
                  </a:lnTo>
                  <a:lnTo>
                    <a:pt x="2405841" y="282221"/>
                  </a:lnTo>
                  <a:lnTo>
                    <a:pt x="2366581" y="309123"/>
                  </a:lnTo>
                  <a:lnTo>
                    <a:pt x="2327111" y="341934"/>
                  </a:lnTo>
                  <a:lnTo>
                    <a:pt x="2287753" y="378125"/>
                  </a:lnTo>
                  <a:lnTo>
                    <a:pt x="2248833" y="415171"/>
                  </a:lnTo>
                  <a:lnTo>
                    <a:pt x="2210674" y="450542"/>
                  </a:lnTo>
                  <a:lnTo>
                    <a:pt x="2173600" y="481712"/>
                  </a:lnTo>
                  <a:lnTo>
                    <a:pt x="2159186" y="493372"/>
                  </a:lnTo>
                  <a:lnTo>
                    <a:pt x="2145341" y="504899"/>
                  </a:lnTo>
                  <a:lnTo>
                    <a:pt x="2131778" y="515488"/>
                  </a:lnTo>
                  <a:lnTo>
                    <a:pt x="2118215" y="524333"/>
                  </a:lnTo>
                  <a:lnTo>
                    <a:pt x="2080893" y="538922"/>
                  </a:lnTo>
                  <a:lnTo>
                    <a:pt x="2043521" y="541224"/>
                  </a:lnTo>
                  <a:lnTo>
                    <a:pt x="2006092" y="532133"/>
                  </a:lnTo>
                  <a:lnTo>
                    <a:pt x="1968599" y="512545"/>
                  </a:lnTo>
                  <a:lnTo>
                    <a:pt x="1931033" y="483354"/>
                  </a:lnTo>
                  <a:lnTo>
                    <a:pt x="1893388" y="445456"/>
                  </a:lnTo>
                  <a:lnTo>
                    <a:pt x="1855655" y="399746"/>
                  </a:lnTo>
                  <a:lnTo>
                    <a:pt x="1834663" y="372564"/>
                  </a:lnTo>
                  <a:lnTo>
                    <a:pt x="1813872" y="347690"/>
                  </a:lnTo>
                  <a:lnTo>
                    <a:pt x="1793072" y="327239"/>
                  </a:lnTo>
                  <a:lnTo>
                    <a:pt x="1772051" y="313323"/>
                  </a:lnTo>
                  <a:lnTo>
                    <a:pt x="1738337" y="290895"/>
                  </a:lnTo>
                  <a:lnTo>
                    <a:pt x="1703735" y="257473"/>
                  </a:lnTo>
                  <a:lnTo>
                    <a:pt x="1668511" y="217170"/>
                  </a:lnTo>
                  <a:lnTo>
                    <a:pt x="1632932" y="174099"/>
                  </a:lnTo>
                  <a:lnTo>
                    <a:pt x="1597267" y="132373"/>
                  </a:lnTo>
                  <a:lnTo>
                    <a:pt x="1561782" y="96106"/>
                  </a:lnTo>
                  <a:lnTo>
                    <a:pt x="1526745" y="69411"/>
                  </a:lnTo>
                  <a:lnTo>
                    <a:pt x="1484345" y="55416"/>
                  </a:lnTo>
                  <a:lnTo>
                    <a:pt x="1460101" y="54332"/>
                  </a:lnTo>
                  <a:lnTo>
                    <a:pt x="1413321" y="53396"/>
                  </a:lnTo>
                  <a:lnTo>
                    <a:pt x="1366216" y="49320"/>
                  </a:lnTo>
                  <a:lnTo>
                    <a:pt x="1319056" y="42416"/>
                  </a:lnTo>
                  <a:lnTo>
                    <a:pt x="1272109" y="32997"/>
                  </a:lnTo>
                  <a:lnTo>
                    <a:pt x="1225646" y="21375"/>
                  </a:lnTo>
                  <a:lnTo>
                    <a:pt x="1194131" y="19776"/>
                  </a:lnTo>
                  <a:lnTo>
                    <a:pt x="1133805" y="55077"/>
                  </a:lnTo>
                  <a:lnTo>
                    <a:pt x="1102367" y="88418"/>
                  </a:lnTo>
                  <a:lnTo>
                    <a:pt x="1070756" y="126923"/>
                  </a:lnTo>
                  <a:lnTo>
                    <a:pt x="1037800" y="169565"/>
                  </a:lnTo>
                  <a:lnTo>
                    <a:pt x="1003997" y="214000"/>
                  </a:lnTo>
                  <a:lnTo>
                    <a:pt x="969845" y="257888"/>
                  </a:lnTo>
                  <a:lnTo>
                    <a:pt x="935840" y="298885"/>
                  </a:lnTo>
                  <a:lnTo>
                    <a:pt x="902480" y="334650"/>
                  </a:lnTo>
                  <a:lnTo>
                    <a:pt x="870262" y="362840"/>
                  </a:lnTo>
                  <a:lnTo>
                    <a:pt x="834527" y="380028"/>
                  </a:lnTo>
                  <a:lnTo>
                    <a:pt x="822548" y="378817"/>
                  </a:lnTo>
                  <a:lnTo>
                    <a:pt x="760461" y="333847"/>
                  </a:lnTo>
                  <a:lnTo>
                    <a:pt x="728560" y="295385"/>
                  </a:lnTo>
                  <a:lnTo>
                    <a:pt x="696327" y="250879"/>
                  </a:lnTo>
                  <a:lnTo>
                    <a:pt x="663941" y="203785"/>
                  </a:lnTo>
                  <a:lnTo>
                    <a:pt x="631582" y="157558"/>
                  </a:lnTo>
                  <a:lnTo>
                    <a:pt x="599429" y="115654"/>
                  </a:lnTo>
                  <a:lnTo>
                    <a:pt x="567662" y="81528"/>
                  </a:lnTo>
                  <a:lnTo>
                    <a:pt x="536459" y="58636"/>
                  </a:lnTo>
                  <a:lnTo>
                    <a:pt x="464780" y="45697"/>
                  </a:lnTo>
                  <a:lnTo>
                    <a:pt x="419373" y="33781"/>
                  </a:lnTo>
                  <a:lnTo>
                    <a:pt x="370709" y="19191"/>
                  </a:lnTo>
                  <a:lnTo>
                    <a:pt x="319718" y="6429"/>
                  </a:lnTo>
                  <a:lnTo>
                    <a:pt x="267329" y="0"/>
                  </a:lnTo>
                  <a:lnTo>
                    <a:pt x="214472" y="4408"/>
                  </a:lnTo>
                  <a:lnTo>
                    <a:pt x="169510" y="20111"/>
                  </a:lnTo>
                  <a:lnTo>
                    <a:pt x="124558" y="44359"/>
                  </a:lnTo>
                  <a:lnTo>
                    <a:pt x="80081" y="71715"/>
                  </a:lnTo>
                  <a:lnTo>
                    <a:pt x="36543" y="96744"/>
                  </a:lnTo>
                  <a:lnTo>
                    <a:pt x="0" y="111722"/>
                  </a:lnTo>
                </a:path>
              </a:pathLst>
            </a:custGeom>
            <a:ln w="11544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866496"/>
              <a:ext cx="5760720" cy="779780"/>
            </a:xfrm>
            <a:custGeom>
              <a:avLst/>
              <a:gdLst/>
              <a:ahLst/>
              <a:cxnLst/>
              <a:rect l="l" t="t" r="r" b="b"/>
              <a:pathLst>
                <a:path w="5760720" h="779779">
                  <a:moveTo>
                    <a:pt x="5760100" y="394773"/>
                  </a:moveTo>
                  <a:lnTo>
                    <a:pt x="5743372" y="391937"/>
                  </a:lnTo>
                  <a:lnTo>
                    <a:pt x="5698040" y="388458"/>
                  </a:lnTo>
                  <a:lnTo>
                    <a:pt x="5652056" y="386832"/>
                  </a:lnTo>
                  <a:lnTo>
                    <a:pt x="5608901" y="383484"/>
                  </a:lnTo>
                  <a:lnTo>
                    <a:pt x="5568513" y="381758"/>
                  </a:lnTo>
                  <a:lnTo>
                    <a:pt x="5495793" y="396540"/>
                  </a:lnTo>
                  <a:lnTo>
                    <a:pt x="5463340" y="419732"/>
                  </a:lnTo>
                  <a:lnTo>
                    <a:pt x="5433410" y="457914"/>
                  </a:lnTo>
                  <a:lnTo>
                    <a:pt x="5408155" y="501818"/>
                  </a:lnTo>
                  <a:lnTo>
                    <a:pt x="5382135" y="550670"/>
                  </a:lnTo>
                  <a:lnTo>
                    <a:pt x="5355563" y="601550"/>
                  </a:lnTo>
                  <a:lnTo>
                    <a:pt x="5328648" y="651540"/>
                  </a:lnTo>
                  <a:lnTo>
                    <a:pt x="5301603" y="697719"/>
                  </a:lnTo>
                  <a:lnTo>
                    <a:pt x="5274638" y="737168"/>
                  </a:lnTo>
                  <a:lnTo>
                    <a:pt x="5247965" y="766969"/>
                  </a:lnTo>
                  <a:lnTo>
                    <a:pt x="5228280" y="779279"/>
                  </a:lnTo>
                </a:path>
                <a:path w="5760720" h="779779">
                  <a:moveTo>
                    <a:pt x="5168947" y="779279"/>
                  </a:moveTo>
                  <a:lnTo>
                    <a:pt x="5128356" y="747576"/>
                  </a:lnTo>
                  <a:lnTo>
                    <a:pt x="5102547" y="714061"/>
                  </a:lnTo>
                  <a:lnTo>
                    <a:pt x="5076512" y="672313"/>
                  </a:lnTo>
                  <a:lnTo>
                    <a:pt x="5050265" y="625095"/>
                  </a:lnTo>
                  <a:lnTo>
                    <a:pt x="5023822" y="575172"/>
                  </a:lnTo>
                  <a:lnTo>
                    <a:pt x="4997195" y="525309"/>
                  </a:lnTo>
                  <a:lnTo>
                    <a:pt x="4970401" y="478270"/>
                  </a:lnTo>
                  <a:lnTo>
                    <a:pt x="4943453" y="436820"/>
                  </a:lnTo>
                  <a:lnTo>
                    <a:pt x="4916366" y="403723"/>
                  </a:lnTo>
                  <a:lnTo>
                    <a:pt x="4861834" y="373650"/>
                  </a:lnTo>
                  <a:lnTo>
                    <a:pt x="4819462" y="374218"/>
                  </a:lnTo>
                  <a:lnTo>
                    <a:pt x="4776969" y="378205"/>
                  </a:lnTo>
                  <a:lnTo>
                    <a:pt x="4734105" y="387895"/>
                  </a:lnTo>
                  <a:lnTo>
                    <a:pt x="4690625" y="405569"/>
                  </a:lnTo>
                  <a:lnTo>
                    <a:pt x="4646280" y="433512"/>
                  </a:lnTo>
                  <a:lnTo>
                    <a:pt x="4600823" y="474005"/>
                  </a:lnTo>
                  <a:lnTo>
                    <a:pt x="4560822" y="514042"/>
                  </a:lnTo>
                  <a:lnTo>
                    <a:pt x="4520324" y="551075"/>
                  </a:lnTo>
                  <a:lnTo>
                    <a:pt x="4479638" y="583173"/>
                  </a:lnTo>
                  <a:lnTo>
                    <a:pt x="4439074" y="608403"/>
                  </a:lnTo>
                  <a:lnTo>
                    <a:pt x="4398941" y="624834"/>
                  </a:lnTo>
                  <a:lnTo>
                    <a:pt x="4359549" y="630533"/>
                  </a:lnTo>
                  <a:lnTo>
                    <a:pt x="4317985" y="633746"/>
                  </a:lnTo>
                  <a:lnTo>
                    <a:pt x="4275364" y="640961"/>
                  </a:lnTo>
                  <a:lnTo>
                    <a:pt x="4232073" y="647594"/>
                  </a:lnTo>
                  <a:lnTo>
                    <a:pt x="4188498" y="649056"/>
                  </a:lnTo>
                  <a:lnTo>
                    <a:pt x="4145026" y="640762"/>
                  </a:lnTo>
                  <a:lnTo>
                    <a:pt x="4102044" y="618125"/>
                  </a:lnTo>
                  <a:lnTo>
                    <a:pt x="4063659" y="583219"/>
                  </a:lnTo>
                  <a:lnTo>
                    <a:pt x="4026098" y="540116"/>
                  </a:lnTo>
                  <a:lnTo>
                    <a:pt x="3989072" y="495426"/>
                  </a:lnTo>
                  <a:lnTo>
                    <a:pt x="3952292" y="455756"/>
                  </a:lnTo>
                  <a:lnTo>
                    <a:pt x="3915468" y="427714"/>
                  </a:lnTo>
                  <a:lnTo>
                    <a:pt x="3869900" y="407172"/>
                  </a:lnTo>
                  <a:lnTo>
                    <a:pt x="3826200" y="396116"/>
                  </a:lnTo>
                  <a:lnTo>
                    <a:pt x="3770290" y="393427"/>
                  </a:lnTo>
                  <a:lnTo>
                    <a:pt x="3719631" y="398666"/>
                  </a:lnTo>
                  <a:lnTo>
                    <a:pt x="3673350" y="406949"/>
                  </a:lnTo>
                  <a:lnTo>
                    <a:pt x="3630576" y="413396"/>
                  </a:lnTo>
                  <a:lnTo>
                    <a:pt x="3590436" y="413122"/>
                  </a:lnTo>
                  <a:lnTo>
                    <a:pt x="3552057" y="401247"/>
                  </a:lnTo>
                  <a:lnTo>
                    <a:pt x="3531800" y="393854"/>
                  </a:lnTo>
                  <a:lnTo>
                    <a:pt x="3511675" y="392557"/>
                  </a:lnTo>
                  <a:lnTo>
                    <a:pt x="3490896" y="397104"/>
                  </a:lnTo>
                  <a:lnTo>
                    <a:pt x="3468682" y="407241"/>
                  </a:lnTo>
                  <a:lnTo>
                    <a:pt x="3411943" y="433042"/>
                  </a:lnTo>
                  <a:lnTo>
                    <a:pt x="3367241" y="441562"/>
                  </a:lnTo>
                  <a:lnTo>
                    <a:pt x="3322110" y="440772"/>
                  </a:lnTo>
                  <a:lnTo>
                    <a:pt x="3264085" y="438648"/>
                  </a:lnTo>
                  <a:lnTo>
                    <a:pt x="3228870" y="446676"/>
                  </a:lnTo>
                  <a:lnTo>
                    <a:pt x="3193364" y="466625"/>
                  </a:lnTo>
                  <a:lnTo>
                    <a:pt x="3157713" y="492070"/>
                  </a:lnTo>
                  <a:lnTo>
                    <a:pt x="3122067" y="516585"/>
                  </a:lnTo>
                  <a:lnTo>
                    <a:pt x="3086574" y="533743"/>
                  </a:lnTo>
                  <a:lnTo>
                    <a:pt x="3051382" y="537118"/>
                  </a:lnTo>
                  <a:lnTo>
                    <a:pt x="3016638" y="520284"/>
                  </a:lnTo>
                  <a:lnTo>
                    <a:pt x="2989296" y="489867"/>
                  </a:lnTo>
                  <a:lnTo>
                    <a:pt x="2962164" y="447739"/>
                  </a:lnTo>
                  <a:lnTo>
                    <a:pt x="2935172" y="398053"/>
                  </a:lnTo>
                  <a:lnTo>
                    <a:pt x="2908250" y="344959"/>
                  </a:lnTo>
                  <a:lnTo>
                    <a:pt x="2881328" y="292607"/>
                  </a:lnTo>
                  <a:lnTo>
                    <a:pt x="2854336" y="245148"/>
                  </a:lnTo>
                  <a:lnTo>
                    <a:pt x="2827204" y="206733"/>
                  </a:lnTo>
                  <a:lnTo>
                    <a:pt x="2790218" y="176047"/>
                  </a:lnTo>
                  <a:lnTo>
                    <a:pt x="2761025" y="166678"/>
                  </a:lnTo>
                  <a:lnTo>
                    <a:pt x="2718663" y="170012"/>
                  </a:lnTo>
                  <a:lnTo>
                    <a:pt x="2676415" y="187476"/>
                  </a:lnTo>
                  <a:lnTo>
                    <a:pt x="2634236" y="213573"/>
                  </a:lnTo>
                  <a:lnTo>
                    <a:pt x="2592087" y="242807"/>
                  </a:lnTo>
                  <a:lnTo>
                    <a:pt x="2549922" y="269683"/>
                  </a:lnTo>
                  <a:lnTo>
                    <a:pt x="2507702" y="288705"/>
                  </a:lnTo>
                  <a:lnTo>
                    <a:pt x="2465382" y="294376"/>
                  </a:lnTo>
                  <a:lnTo>
                    <a:pt x="2458448" y="293919"/>
                  </a:lnTo>
                  <a:lnTo>
                    <a:pt x="2451742" y="295900"/>
                  </a:lnTo>
                  <a:lnTo>
                    <a:pt x="2406696" y="319482"/>
                  </a:lnTo>
                  <a:lnTo>
                    <a:pt x="2368156" y="350213"/>
                  </a:lnTo>
                  <a:lnTo>
                    <a:pt x="2329411" y="387840"/>
                  </a:lnTo>
                  <a:lnTo>
                    <a:pt x="2290784" y="429346"/>
                  </a:lnTo>
                  <a:lnTo>
                    <a:pt x="2252600" y="471709"/>
                  </a:lnTo>
                  <a:lnTo>
                    <a:pt x="2215183" y="511910"/>
                  </a:lnTo>
                  <a:lnTo>
                    <a:pt x="2178857" y="546929"/>
                  </a:lnTo>
                  <a:lnTo>
                    <a:pt x="2149939" y="572572"/>
                  </a:lnTo>
                  <a:lnTo>
                    <a:pt x="2089508" y="600972"/>
                  </a:lnTo>
                  <a:lnTo>
                    <a:pt x="2056765" y="597187"/>
                  </a:lnTo>
                  <a:lnTo>
                    <a:pt x="1990954" y="557159"/>
                  </a:lnTo>
                  <a:lnTo>
                    <a:pt x="1957911" y="524089"/>
                  </a:lnTo>
                  <a:lnTo>
                    <a:pt x="1924791" y="484431"/>
                  </a:lnTo>
                  <a:lnTo>
                    <a:pt x="1891608" y="439772"/>
                  </a:lnTo>
                  <a:lnTo>
                    <a:pt x="1858373" y="391697"/>
                  </a:lnTo>
                  <a:lnTo>
                    <a:pt x="1837326" y="361072"/>
                  </a:lnTo>
                  <a:lnTo>
                    <a:pt x="1816464" y="333991"/>
                  </a:lnTo>
                  <a:lnTo>
                    <a:pt x="1795624" y="312658"/>
                  </a:lnTo>
                  <a:lnTo>
                    <a:pt x="1774642" y="299279"/>
                  </a:lnTo>
                  <a:lnTo>
                    <a:pt x="1743547" y="280639"/>
                  </a:lnTo>
                  <a:lnTo>
                    <a:pt x="1711692" y="251971"/>
                  </a:lnTo>
                  <a:lnTo>
                    <a:pt x="1679278" y="216420"/>
                  </a:lnTo>
                  <a:lnTo>
                    <a:pt x="1646502" y="177131"/>
                  </a:lnTo>
                  <a:lnTo>
                    <a:pt x="1613564" y="137248"/>
                  </a:lnTo>
                  <a:lnTo>
                    <a:pt x="1580661" y="99918"/>
                  </a:lnTo>
                  <a:lnTo>
                    <a:pt x="1547993" y="68284"/>
                  </a:lnTo>
                  <a:lnTo>
                    <a:pt x="1515758" y="45492"/>
                  </a:lnTo>
                  <a:lnTo>
                    <a:pt x="1475770" y="33827"/>
                  </a:lnTo>
                  <a:lnTo>
                    <a:pt x="1450601" y="32922"/>
                  </a:lnTo>
                  <a:lnTo>
                    <a:pt x="1401881" y="32354"/>
                  </a:lnTo>
                  <a:lnTo>
                    <a:pt x="1352841" y="29126"/>
                  </a:lnTo>
                  <a:lnTo>
                    <a:pt x="1303748" y="23371"/>
                  </a:lnTo>
                  <a:lnTo>
                    <a:pt x="1254873" y="15223"/>
                  </a:lnTo>
                  <a:lnTo>
                    <a:pt x="1206482" y="4816"/>
                  </a:lnTo>
                  <a:lnTo>
                    <a:pt x="1175201" y="5293"/>
                  </a:lnTo>
                  <a:lnTo>
                    <a:pt x="1115508" y="49113"/>
                  </a:lnTo>
                  <a:lnTo>
                    <a:pt x="1084435" y="88116"/>
                  </a:lnTo>
                  <a:lnTo>
                    <a:pt x="1054091" y="131053"/>
                  </a:lnTo>
                  <a:lnTo>
                    <a:pt x="1022394" y="178165"/>
                  </a:lnTo>
                  <a:lnTo>
                    <a:pt x="989846" y="226982"/>
                  </a:lnTo>
                  <a:lnTo>
                    <a:pt x="956945" y="275032"/>
                  </a:lnTo>
                  <a:lnTo>
                    <a:pt x="924194" y="319845"/>
                  </a:lnTo>
                  <a:lnTo>
                    <a:pt x="892093" y="358951"/>
                  </a:lnTo>
                  <a:lnTo>
                    <a:pt x="861143" y="389880"/>
                  </a:lnTo>
                  <a:lnTo>
                    <a:pt x="824876" y="410629"/>
                  </a:lnTo>
                  <a:lnTo>
                    <a:pt x="812705" y="409985"/>
                  </a:lnTo>
                  <a:lnTo>
                    <a:pt x="755068" y="370956"/>
                  </a:lnTo>
                  <a:lnTo>
                    <a:pt x="725434" y="336463"/>
                  </a:lnTo>
                  <a:lnTo>
                    <a:pt x="695453" y="295680"/>
                  </a:lnTo>
                  <a:lnTo>
                    <a:pt x="665272" y="251378"/>
                  </a:lnTo>
                  <a:lnTo>
                    <a:pt x="635037" y="206328"/>
                  </a:lnTo>
                  <a:lnTo>
                    <a:pt x="604896" y="163303"/>
                  </a:lnTo>
                  <a:lnTo>
                    <a:pt x="574995" y="125072"/>
                  </a:lnTo>
                  <a:lnTo>
                    <a:pt x="545482" y="94409"/>
                  </a:lnTo>
                  <a:lnTo>
                    <a:pt x="488208" y="66869"/>
                  </a:lnTo>
                  <a:lnTo>
                    <a:pt x="451236" y="62498"/>
                  </a:lnTo>
                  <a:lnTo>
                    <a:pt x="411316" y="50967"/>
                  </a:lnTo>
                  <a:lnTo>
                    <a:pt x="369019" y="35614"/>
                  </a:lnTo>
                  <a:lnTo>
                    <a:pt x="324918" y="19777"/>
                  </a:lnTo>
                  <a:lnTo>
                    <a:pt x="279583" y="6793"/>
                  </a:lnTo>
                  <a:lnTo>
                    <a:pt x="233585" y="0"/>
                  </a:lnTo>
                  <a:lnTo>
                    <a:pt x="187497" y="2734"/>
                  </a:lnTo>
                  <a:lnTo>
                    <a:pt x="141090" y="18385"/>
                  </a:lnTo>
                  <a:lnTo>
                    <a:pt x="94705" y="43867"/>
                  </a:lnTo>
                  <a:lnTo>
                    <a:pt x="48799" y="72993"/>
                  </a:lnTo>
                  <a:lnTo>
                    <a:pt x="3827" y="99577"/>
                  </a:lnTo>
                  <a:lnTo>
                    <a:pt x="0" y="101145"/>
                  </a:lnTo>
                </a:path>
              </a:pathLst>
            </a:custGeom>
            <a:ln w="11341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989402"/>
              <a:ext cx="5760720" cy="656590"/>
            </a:xfrm>
            <a:custGeom>
              <a:avLst/>
              <a:gdLst/>
              <a:ahLst/>
              <a:cxnLst/>
              <a:rect l="l" t="t" r="r" b="b"/>
              <a:pathLst>
                <a:path w="5760720" h="656590">
                  <a:moveTo>
                    <a:pt x="5760100" y="383918"/>
                  </a:moveTo>
                  <a:lnTo>
                    <a:pt x="5722126" y="373576"/>
                  </a:lnTo>
                  <a:lnTo>
                    <a:pt x="5681708" y="369201"/>
                  </a:lnTo>
                  <a:lnTo>
                    <a:pt x="5637893" y="369596"/>
                  </a:lnTo>
                  <a:lnTo>
                    <a:pt x="5596471" y="371681"/>
                  </a:lnTo>
                  <a:lnTo>
                    <a:pt x="5557396" y="377792"/>
                  </a:lnTo>
                  <a:lnTo>
                    <a:pt x="5520616" y="390261"/>
                  </a:lnTo>
                  <a:lnTo>
                    <a:pt x="5486084" y="411421"/>
                  </a:lnTo>
                  <a:lnTo>
                    <a:pt x="5453751" y="443608"/>
                  </a:lnTo>
                  <a:lnTo>
                    <a:pt x="5423568" y="489153"/>
                  </a:lnTo>
                  <a:lnTo>
                    <a:pt x="5398343" y="537196"/>
                  </a:lnTo>
                  <a:lnTo>
                    <a:pt x="5372439" y="589037"/>
                  </a:lnTo>
                  <a:lnTo>
                    <a:pt x="5346053" y="641766"/>
                  </a:lnTo>
                  <a:lnTo>
                    <a:pt x="5338371" y="656374"/>
                  </a:lnTo>
                </a:path>
                <a:path w="5760720" h="656590">
                  <a:moveTo>
                    <a:pt x="5053882" y="656374"/>
                  </a:moveTo>
                  <a:lnTo>
                    <a:pt x="5043410" y="636506"/>
                  </a:lnTo>
                  <a:lnTo>
                    <a:pt x="5017442" y="585395"/>
                  </a:lnTo>
                  <a:lnTo>
                    <a:pt x="4991288" y="534747"/>
                  </a:lnTo>
                  <a:lnTo>
                    <a:pt x="4964964" y="487247"/>
                  </a:lnTo>
                  <a:lnTo>
                    <a:pt x="4938481" y="445579"/>
                  </a:lnTo>
                  <a:lnTo>
                    <a:pt x="4911855" y="412427"/>
                  </a:lnTo>
                  <a:lnTo>
                    <a:pt x="4858227" y="382409"/>
                  </a:lnTo>
                  <a:lnTo>
                    <a:pt x="4816932" y="385037"/>
                  </a:lnTo>
                  <a:lnTo>
                    <a:pt x="4775382" y="394380"/>
                  </a:lnTo>
                  <a:lnTo>
                    <a:pt x="4733374" y="411599"/>
                  </a:lnTo>
                  <a:lnTo>
                    <a:pt x="4690700" y="437855"/>
                  </a:lnTo>
                  <a:lnTo>
                    <a:pt x="4647157" y="474309"/>
                  </a:lnTo>
                  <a:lnTo>
                    <a:pt x="4602538" y="522122"/>
                  </a:lnTo>
                  <a:lnTo>
                    <a:pt x="4563795" y="566910"/>
                  </a:lnTo>
                  <a:lnTo>
                    <a:pt x="4524586" y="608314"/>
                  </a:lnTo>
                  <a:lnTo>
                    <a:pt x="4485225" y="644188"/>
                  </a:lnTo>
                  <a:lnTo>
                    <a:pt x="4468287" y="656374"/>
                  </a:lnTo>
                </a:path>
                <a:path w="5760720" h="656590">
                  <a:moveTo>
                    <a:pt x="4122411" y="656374"/>
                  </a:moveTo>
                  <a:lnTo>
                    <a:pt x="4118516" y="653821"/>
                  </a:lnTo>
                  <a:lnTo>
                    <a:pt x="4080681" y="616202"/>
                  </a:lnTo>
                  <a:lnTo>
                    <a:pt x="4043670" y="572126"/>
                  </a:lnTo>
                  <a:lnTo>
                    <a:pt x="4007236" y="527907"/>
                  </a:lnTo>
                  <a:lnTo>
                    <a:pt x="3971133" y="489860"/>
                  </a:lnTo>
                  <a:lnTo>
                    <a:pt x="3935115" y="464299"/>
                  </a:lnTo>
                  <a:lnTo>
                    <a:pt x="3889368" y="445930"/>
                  </a:lnTo>
                  <a:lnTo>
                    <a:pt x="3845860" y="435343"/>
                  </a:lnTo>
                  <a:lnTo>
                    <a:pt x="3789360" y="430053"/>
                  </a:lnTo>
                  <a:lnTo>
                    <a:pt x="3738811" y="430419"/>
                  </a:lnTo>
                  <a:lnTo>
                    <a:pt x="3693206" y="432619"/>
                  </a:lnTo>
                  <a:lnTo>
                    <a:pt x="3651537" y="432828"/>
                  </a:lnTo>
                  <a:lnTo>
                    <a:pt x="3612799" y="427225"/>
                  </a:lnTo>
                  <a:lnTo>
                    <a:pt x="3575985" y="411987"/>
                  </a:lnTo>
                  <a:lnTo>
                    <a:pt x="3555978" y="402974"/>
                  </a:lnTo>
                  <a:lnTo>
                    <a:pt x="3536091" y="399842"/>
                  </a:lnTo>
                  <a:lnTo>
                    <a:pt x="3515513" y="402474"/>
                  </a:lnTo>
                  <a:lnTo>
                    <a:pt x="3493435" y="410756"/>
                  </a:lnTo>
                  <a:lnTo>
                    <a:pt x="3446039" y="428188"/>
                  </a:lnTo>
                  <a:lnTo>
                    <a:pt x="3409290" y="431545"/>
                  </a:lnTo>
                  <a:lnTo>
                    <a:pt x="3375924" y="426673"/>
                  </a:lnTo>
                  <a:lnTo>
                    <a:pt x="3338681" y="419420"/>
                  </a:lnTo>
                  <a:lnTo>
                    <a:pt x="3290298" y="415632"/>
                  </a:lnTo>
                  <a:lnTo>
                    <a:pt x="3258115" y="423424"/>
                  </a:lnTo>
                  <a:lnTo>
                    <a:pt x="3225672" y="443569"/>
                  </a:lnTo>
                  <a:lnTo>
                    <a:pt x="3193075" y="471020"/>
                  </a:lnTo>
                  <a:lnTo>
                    <a:pt x="3160426" y="500729"/>
                  </a:lnTo>
                  <a:lnTo>
                    <a:pt x="3127832" y="527649"/>
                  </a:lnTo>
                  <a:lnTo>
                    <a:pt x="3095397" y="546734"/>
                  </a:lnTo>
                  <a:lnTo>
                    <a:pt x="3063225" y="552937"/>
                  </a:lnTo>
                  <a:lnTo>
                    <a:pt x="3031421" y="541210"/>
                  </a:lnTo>
                  <a:lnTo>
                    <a:pt x="2981076" y="481301"/>
                  </a:lnTo>
                  <a:lnTo>
                    <a:pt x="2956099" y="438069"/>
                  </a:lnTo>
                  <a:lnTo>
                    <a:pt x="2931190" y="390182"/>
                  </a:lnTo>
                  <a:lnTo>
                    <a:pt x="2906303" y="340789"/>
                  </a:lnTo>
                  <a:lnTo>
                    <a:pt x="2881390" y="293040"/>
                  </a:lnTo>
                  <a:lnTo>
                    <a:pt x="2856405" y="250082"/>
                  </a:lnTo>
                  <a:lnTo>
                    <a:pt x="2831302" y="215064"/>
                  </a:lnTo>
                  <a:lnTo>
                    <a:pt x="2796121" y="185047"/>
                  </a:lnTo>
                  <a:lnTo>
                    <a:pt x="2766156" y="175069"/>
                  </a:lnTo>
                  <a:lnTo>
                    <a:pt x="2728525" y="179167"/>
                  </a:lnTo>
                  <a:lnTo>
                    <a:pt x="2691000" y="196938"/>
                  </a:lnTo>
                  <a:lnTo>
                    <a:pt x="2653546" y="223911"/>
                  </a:lnTo>
                  <a:lnTo>
                    <a:pt x="2616131" y="255617"/>
                  </a:lnTo>
                  <a:lnTo>
                    <a:pt x="2578721" y="287584"/>
                  </a:lnTo>
                  <a:lnTo>
                    <a:pt x="2541282" y="315342"/>
                  </a:lnTo>
                  <a:lnTo>
                    <a:pt x="2503780" y="334420"/>
                  </a:lnTo>
                  <a:lnTo>
                    <a:pt x="2466182" y="340347"/>
                  </a:lnTo>
                  <a:lnTo>
                    <a:pt x="2459020" y="339940"/>
                  </a:lnTo>
                  <a:lnTo>
                    <a:pt x="2452111" y="342150"/>
                  </a:lnTo>
                  <a:lnTo>
                    <a:pt x="2412249" y="364869"/>
                  </a:lnTo>
                  <a:lnTo>
                    <a:pt x="2379231" y="393492"/>
                  </a:lnTo>
                  <a:lnTo>
                    <a:pt x="2346012" y="428847"/>
                  </a:lnTo>
                  <a:lnTo>
                    <a:pt x="2312798" y="468569"/>
                  </a:lnTo>
                  <a:lnTo>
                    <a:pt x="2279796" y="510298"/>
                  </a:lnTo>
                  <a:lnTo>
                    <a:pt x="2247213" y="551671"/>
                  </a:lnTo>
                  <a:lnTo>
                    <a:pt x="2215255" y="590325"/>
                  </a:lnTo>
                  <a:lnTo>
                    <a:pt x="2184128" y="623900"/>
                  </a:lnTo>
                  <a:lnTo>
                    <a:pt x="2169058" y="638701"/>
                  </a:lnTo>
                  <a:lnTo>
                    <a:pt x="2154569" y="652024"/>
                  </a:lnTo>
                  <a:lnTo>
                    <a:pt x="2148969" y="656374"/>
                  </a:lnTo>
                </a:path>
                <a:path w="5760720" h="656590">
                  <a:moveTo>
                    <a:pt x="2049896" y="656374"/>
                  </a:moveTo>
                  <a:lnTo>
                    <a:pt x="2009255" y="620078"/>
                  </a:lnTo>
                  <a:lnTo>
                    <a:pt x="1979718" y="583428"/>
                  </a:lnTo>
                  <a:lnTo>
                    <a:pt x="1950104" y="540829"/>
                  </a:lnTo>
                  <a:lnTo>
                    <a:pt x="1920441" y="494086"/>
                  </a:lnTo>
                  <a:lnTo>
                    <a:pt x="1890761" y="445004"/>
                  </a:lnTo>
                  <a:lnTo>
                    <a:pt x="1861091" y="395389"/>
                  </a:lnTo>
                  <a:lnTo>
                    <a:pt x="1839951" y="361370"/>
                  </a:lnTo>
                  <a:lnTo>
                    <a:pt x="1819021" y="332098"/>
                  </a:lnTo>
                  <a:lnTo>
                    <a:pt x="1798163" y="309874"/>
                  </a:lnTo>
                  <a:lnTo>
                    <a:pt x="1777245" y="297002"/>
                  </a:lnTo>
                  <a:lnTo>
                    <a:pt x="1744950" y="279083"/>
                  </a:lnTo>
                  <a:lnTo>
                    <a:pt x="1711872" y="250135"/>
                  </a:lnTo>
                  <a:lnTo>
                    <a:pt x="1678219" y="213563"/>
                  </a:lnTo>
                  <a:lnTo>
                    <a:pt x="1644199" y="172772"/>
                  </a:lnTo>
                  <a:lnTo>
                    <a:pt x="1610019" y="131169"/>
                  </a:lnTo>
                  <a:lnTo>
                    <a:pt x="1575887" y="92159"/>
                  </a:lnTo>
                  <a:lnTo>
                    <a:pt x="1542012" y="59147"/>
                  </a:lnTo>
                  <a:lnTo>
                    <a:pt x="1508601" y="35538"/>
                  </a:lnTo>
                  <a:lnTo>
                    <a:pt x="1467180" y="23993"/>
                  </a:lnTo>
                  <a:lnTo>
                    <a:pt x="1449792" y="23242"/>
                  </a:lnTo>
                  <a:lnTo>
                    <a:pt x="1441089" y="23253"/>
                  </a:lnTo>
                  <a:lnTo>
                    <a:pt x="1390442" y="23046"/>
                  </a:lnTo>
                  <a:lnTo>
                    <a:pt x="1339476" y="20642"/>
                  </a:lnTo>
                  <a:lnTo>
                    <a:pt x="1288456" y="16016"/>
                  </a:lnTo>
                  <a:lnTo>
                    <a:pt x="1237648" y="9143"/>
                  </a:lnTo>
                  <a:lnTo>
                    <a:pt x="1187318" y="0"/>
                  </a:lnTo>
                  <a:lnTo>
                    <a:pt x="1156253" y="2538"/>
                  </a:lnTo>
                  <a:lnTo>
                    <a:pt x="1097139" y="54881"/>
                  </a:lnTo>
                  <a:lnTo>
                    <a:pt x="1066503" y="99567"/>
                  </a:lnTo>
                  <a:lnTo>
                    <a:pt x="1041084" y="140734"/>
                  </a:lnTo>
                  <a:lnTo>
                    <a:pt x="1014629" y="185384"/>
                  </a:lnTo>
                  <a:lnTo>
                    <a:pt x="987457" y="231771"/>
                  </a:lnTo>
                  <a:lnTo>
                    <a:pt x="959888" y="278150"/>
                  </a:lnTo>
                  <a:lnTo>
                    <a:pt x="932240" y="322775"/>
                  </a:lnTo>
                  <a:lnTo>
                    <a:pt x="904834" y="363899"/>
                  </a:lnTo>
                  <a:lnTo>
                    <a:pt x="877989" y="399777"/>
                  </a:lnTo>
                  <a:lnTo>
                    <a:pt x="852025" y="428663"/>
                  </a:lnTo>
                  <a:lnTo>
                    <a:pt x="815220" y="452994"/>
                  </a:lnTo>
                  <a:lnTo>
                    <a:pt x="802838" y="452894"/>
                  </a:lnTo>
                  <a:lnTo>
                    <a:pt x="743914" y="413742"/>
                  </a:lnTo>
                  <a:lnTo>
                    <a:pt x="713563" y="378059"/>
                  </a:lnTo>
                  <a:lnTo>
                    <a:pt x="682832" y="335569"/>
                  </a:lnTo>
                  <a:lnTo>
                    <a:pt x="651878" y="289218"/>
                  </a:lnTo>
                  <a:lnTo>
                    <a:pt x="620862" y="241953"/>
                  </a:lnTo>
                  <a:lnTo>
                    <a:pt x="589942" y="196721"/>
                  </a:lnTo>
                  <a:lnTo>
                    <a:pt x="559277" y="156470"/>
                  </a:lnTo>
                  <a:lnTo>
                    <a:pt x="529026" y="124147"/>
                  </a:lnTo>
                  <a:lnTo>
                    <a:pt x="470403" y="95072"/>
                  </a:lnTo>
                  <a:lnTo>
                    <a:pt x="431520" y="89835"/>
                  </a:lnTo>
                  <a:lnTo>
                    <a:pt x="389911" y="76024"/>
                  </a:lnTo>
                  <a:lnTo>
                    <a:pt x="346134" y="57479"/>
                  </a:lnTo>
                  <a:lnTo>
                    <a:pt x="300747" y="38043"/>
                  </a:lnTo>
                  <a:lnTo>
                    <a:pt x="254311" y="21559"/>
                  </a:lnTo>
                  <a:lnTo>
                    <a:pt x="207383" y="11869"/>
                  </a:lnTo>
                  <a:lnTo>
                    <a:pt x="160523" y="12814"/>
                  </a:lnTo>
                  <a:lnTo>
                    <a:pt x="119514" y="25332"/>
                  </a:lnTo>
                  <a:lnTo>
                    <a:pt x="78482" y="46756"/>
                  </a:lnTo>
                  <a:lnTo>
                    <a:pt x="37710" y="72713"/>
                  </a:lnTo>
                  <a:lnTo>
                    <a:pt x="0" y="97194"/>
                  </a:lnTo>
                </a:path>
              </a:pathLst>
            </a:custGeom>
            <a:ln w="11137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107504"/>
              <a:ext cx="5760720" cy="538480"/>
            </a:xfrm>
            <a:custGeom>
              <a:avLst/>
              <a:gdLst/>
              <a:ahLst/>
              <a:cxnLst/>
              <a:rect l="l" t="t" r="r" b="b"/>
              <a:pathLst>
                <a:path w="5760720" h="538479">
                  <a:moveTo>
                    <a:pt x="5760100" y="382003"/>
                  </a:moveTo>
                  <a:lnTo>
                    <a:pt x="5748290" y="376291"/>
                  </a:lnTo>
                  <a:lnTo>
                    <a:pt x="5707281" y="360880"/>
                  </a:lnTo>
                  <a:lnTo>
                    <a:pt x="5665376" y="354761"/>
                  </a:lnTo>
                  <a:lnTo>
                    <a:pt x="5623718" y="357175"/>
                  </a:lnTo>
                  <a:lnTo>
                    <a:pt x="5584014" y="364698"/>
                  </a:lnTo>
                  <a:lnTo>
                    <a:pt x="5546234" y="378652"/>
                  </a:lnTo>
                  <a:lnTo>
                    <a:pt x="5510346" y="400357"/>
                  </a:lnTo>
                  <a:lnTo>
                    <a:pt x="5476322" y="431135"/>
                  </a:lnTo>
                  <a:lnTo>
                    <a:pt x="5444129" y="472308"/>
                  </a:lnTo>
                  <a:lnTo>
                    <a:pt x="5413738" y="525195"/>
                  </a:lnTo>
                  <a:lnTo>
                    <a:pt x="5407416" y="538271"/>
                  </a:lnTo>
                </a:path>
                <a:path w="5760720" h="538479">
                  <a:moveTo>
                    <a:pt x="4979546" y="538271"/>
                  </a:moveTo>
                  <a:lnTo>
                    <a:pt x="4959477" y="501026"/>
                  </a:lnTo>
                  <a:lnTo>
                    <a:pt x="4933475" y="459143"/>
                  </a:lnTo>
                  <a:lnTo>
                    <a:pt x="4907324" y="425941"/>
                  </a:lnTo>
                  <a:lnTo>
                    <a:pt x="4854620" y="395998"/>
                  </a:lnTo>
                  <a:lnTo>
                    <a:pt x="4820163" y="399389"/>
                  </a:lnTo>
                  <a:lnTo>
                    <a:pt x="4750316" y="428260"/>
                  </a:lnTo>
                  <a:lnTo>
                    <a:pt x="4714736" y="453789"/>
                  </a:lnTo>
                  <a:lnTo>
                    <a:pt x="4678592" y="486748"/>
                  </a:lnTo>
                  <a:lnTo>
                    <a:pt x="4641787" y="527162"/>
                  </a:lnTo>
                  <a:lnTo>
                    <a:pt x="4633075" y="538271"/>
                  </a:lnTo>
                </a:path>
                <a:path w="5760720" h="538479">
                  <a:moveTo>
                    <a:pt x="3999170" y="538271"/>
                  </a:moveTo>
                  <a:lnTo>
                    <a:pt x="3954775" y="505688"/>
                  </a:lnTo>
                  <a:lnTo>
                    <a:pt x="3908821" y="489513"/>
                  </a:lnTo>
                  <a:lnTo>
                    <a:pt x="3865506" y="479386"/>
                  </a:lnTo>
                  <a:lnTo>
                    <a:pt x="3808428" y="471470"/>
                  </a:lnTo>
                  <a:lnTo>
                    <a:pt x="3758006" y="466939"/>
                  </a:lnTo>
                  <a:lnTo>
                    <a:pt x="3713092" y="463037"/>
                  </a:lnTo>
                  <a:lnTo>
                    <a:pt x="3672537" y="457006"/>
                  </a:lnTo>
                  <a:lnTo>
                    <a:pt x="3635193" y="446090"/>
                  </a:lnTo>
                  <a:lnTo>
                    <a:pt x="3599911" y="427532"/>
                  </a:lnTo>
                  <a:lnTo>
                    <a:pt x="3580164" y="416868"/>
                  </a:lnTo>
                  <a:lnTo>
                    <a:pt x="3560509" y="411887"/>
                  </a:lnTo>
                  <a:lnTo>
                    <a:pt x="3540122" y="412614"/>
                  </a:lnTo>
                  <a:lnTo>
                    <a:pt x="3518174" y="419074"/>
                  </a:lnTo>
                  <a:lnTo>
                    <a:pt x="3470109" y="431588"/>
                  </a:lnTo>
                  <a:lnTo>
                    <a:pt x="3434063" y="428098"/>
                  </a:lnTo>
                  <a:lnTo>
                    <a:pt x="3401883" y="416186"/>
                  </a:lnTo>
                  <a:lnTo>
                    <a:pt x="3365417" y="403433"/>
                  </a:lnTo>
                  <a:lnTo>
                    <a:pt x="3316511" y="397421"/>
                  </a:lnTo>
                  <a:lnTo>
                    <a:pt x="3249094" y="431055"/>
                  </a:lnTo>
                  <a:lnTo>
                    <a:pt x="3215076" y="464526"/>
                  </a:lnTo>
                  <a:lnTo>
                    <a:pt x="3180997" y="501383"/>
                  </a:lnTo>
                  <a:lnTo>
                    <a:pt x="3146963" y="535839"/>
                  </a:lnTo>
                  <a:lnTo>
                    <a:pt x="3143827" y="538271"/>
                  </a:lnTo>
                </a:path>
                <a:path w="5760720" h="538479">
                  <a:moveTo>
                    <a:pt x="3015499" y="538271"/>
                  </a:moveTo>
                  <a:lnTo>
                    <a:pt x="2994001" y="509482"/>
                  </a:lnTo>
                  <a:lnTo>
                    <a:pt x="2968063" y="465716"/>
                  </a:lnTo>
                  <a:lnTo>
                    <a:pt x="2942184" y="416433"/>
                  </a:lnTo>
                  <a:lnTo>
                    <a:pt x="2916321" y="365012"/>
                  </a:lnTo>
                  <a:lnTo>
                    <a:pt x="2890432" y="314833"/>
                  </a:lnTo>
                  <a:lnTo>
                    <a:pt x="2864476" y="269276"/>
                  </a:lnTo>
                  <a:lnTo>
                    <a:pt x="2838410" y="231722"/>
                  </a:lnTo>
                  <a:lnTo>
                    <a:pt x="2802017" y="198844"/>
                  </a:lnTo>
                  <a:lnTo>
                    <a:pt x="2771274" y="188277"/>
                  </a:lnTo>
                  <a:lnTo>
                    <a:pt x="2737326" y="192856"/>
                  </a:lnTo>
                  <a:lnTo>
                    <a:pt x="2703475" y="210548"/>
                  </a:lnTo>
                  <a:lnTo>
                    <a:pt x="2669696" y="237657"/>
                  </a:lnTo>
                  <a:lnTo>
                    <a:pt x="2635959" y="270488"/>
                  </a:lnTo>
                  <a:lnTo>
                    <a:pt x="2602238" y="305345"/>
                  </a:lnTo>
                  <a:lnTo>
                    <a:pt x="2568506" y="338532"/>
                  </a:lnTo>
                  <a:lnTo>
                    <a:pt x="2534736" y="366354"/>
                  </a:lnTo>
                  <a:lnTo>
                    <a:pt x="2500899" y="385116"/>
                  </a:lnTo>
                  <a:lnTo>
                    <a:pt x="2466970" y="391121"/>
                  </a:lnTo>
                  <a:lnTo>
                    <a:pt x="2459591" y="390766"/>
                  </a:lnTo>
                  <a:lnTo>
                    <a:pt x="2452479" y="393191"/>
                  </a:lnTo>
                  <a:lnTo>
                    <a:pt x="2412995" y="418218"/>
                  </a:lnTo>
                  <a:lnTo>
                    <a:pt x="2380628" y="449963"/>
                  </a:lnTo>
                  <a:lnTo>
                    <a:pt x="2348095" y="489326"/>
                  </a:lnTo>
                  <a:lnTo>
                    <a:pt x="2315581" y="533601"/>
                  </a:lnTo>
                  <a:lnTo>
                    <a:pt x="2312334" y="538271"/>
                  </a:lnTo>
                </a:path>
                <a:path w="5760720" h="538479">
                  <a:moveTo>
                    <a:pt x="1934028" y="538271"/>
                  </a:moveTo>
                  <a:lnTo>
                    <a:pt x="1917498" y="506533"/>
                  </a:lnTo>
                  <a:lnTo>
                    <a:pt x="1890625" y="454499"/>
                  </a:lnTo>
                  <a:lnTo>
                    <a:pt x="1863809" y="403885"/>
                  </a:lnTo>
                  <a:lnTo>
                    <a:pt x="1842578" y="366476"/>
                  </a:lnTo>
                  <a:lnTo>
                    <a:pt x="1800688" y="311914"/>
                  </a:lnTo>
                  <a:lnTo>
                    <a:pt x="1746331" y="282383"/>
                  </a:lnTo>
                  <a:lnTo>
                    <a:pt x="1712025" y="253190"/>
                  </a:lnTo>
                  <a:lnTo>
                    <a:pt x="1677133" y="215610"/>
                  </a:lnTo>
                  <a:lnTo>
                    <a:pt x="1641872" y="173314"/>
                  </a:lnTo>
                  <a:lnTo>
                    <a:pt x="1606458" y="129974"/>
                  </a:lnTo>
                  <a:lnTo>
                    <a:pt x="1571106" y="89261"/>
                  </a:lnTo>
                  <a:lnTo>
                    <a:pt x="1536031" y="54846"/>
                  </a:lnTo>
                  <a:lnTo>
                    <a:pt x="1501451" y="30400"/>
                  </a:lnTo>
                  <a:lnTo>
                    <a:pt x="1458594" y="18961"/>
                  </a:lnTo>
                  <a:lnTo>
                    <a:pt x="1440592" y="18363"/>
                  </a:lnTo>
                  <a:lnTo>
                    <a:pt x="1431577" y="18414"/>
                  </a:lnTo>
                  <a:lnTo>
                    <a:pt x="1379001" y="18549"/>
                  </a:lnTo>
                  <a:lnTo>
                    <a:pt x="1326112" y="16938"/>
                  </a:lnTo>
                  <a:lnTo>
                    <a:pt x="1273170" y="13418"/>
                  </a:lnTo>
                  <a:lnTo>
                    <a:pt x="1220431" y="7827"/>
                  </a:lnTo>
                  <a:lnTo>
                    <a:pt x="1168153" y="0"/>
                  </a:lnTo>
                  <a:lnTo>
                    <a:pt x="1137285" y="4567"/>
                  </a:lnTo>
                  <a:lnTo>
                    <a:pt x="1078710" y="65456"/>
                  </a:lnTo>
                  <a:lnTo>
                    <a:pt x="1048570" y="115836"/>
                  </a:lnTo>
                  <a:lnTo>
                    <a:pt x="1024156" y="160898"/>
                  </a:lnTo>
                  <a:lnTo>
                    <a:pt x="998797" y="209488"/>
                  </a:lnTo>
                  <a:lnTo>
                    <a:pt x="972781" y="259768"/>
                  </a:lnTo>
                  <a:lnTo>
                    <a:pt x="946395" y="309903"/>
                  </a:lnTo>
                  <a:lnTo>
                    <a:pt x="919928" y="358057"/>
                  </a:lnTo>
                  <a:lnTo>
                    <a:pt x="893665" y="402392"/>
                  </a:lnTo>
                  <a:lnTo>
                    <a:pt x="867895" y="441072"/>
                  </a:lnTo>
                  <a:lnTo>
                    <a:pt x="842906" y="472262"/>
                  </a:lnTo>
                  <a:lnTo>
                    <a:pt x="805600" y="500167"/>
                  </a:lnTo>
                  <a:lnTo>
                    <a:pt x="793008" y="500621"/>
                  </a:lnTo>
                  <a:lnTo>
                    <a:pt x="765783" y="489404"/>
                  </a:lnTo>
                  <a:lnTo>
                    <a:pt x="709523" y="434505"/>
                  </a:lnTo>
                  <a:lnTo>
                    <a:pt x="680751" y="395635"/>
                  </a:lnTo>
                  <a:lnTo>
                    <a:pt x="651729" y="352357"/>
                  </a:lnTo>
                  <a:lnTo>
                    <a:pt x="622587" y="307079"/>
                  </a:lnTo>
                  <a:lnTo>
                    <a:pt x="593457" y="262205"/>
                  </a:lnTo>
                  <a:lnTo>
                    <a:pt x="564473" y="220141"/>
                  </a:lnTo>
                  <a:lnTo>
                    <a:pt x="535765" y="183292"/>
                  </a:lnTo>
                  <a:lnTo>
                    <a:pt x="507466" y="154064"/>
                  </a:lnTo>
                  <a:lnTo>
                    <a:pt x="452623" y="128092"/>
                  </a:lnTo>
                  <a:lnTo>
                    <a:pt x="411821" y="121985"/>
                  </a:lnTo>
                  <a:lnTo>
                    <a:pt x="368515" y="105887"/>
                  </a:lnTo>
                  <a:lnTo>
                    <a:pt x="323252" y="84145"/>
                  </a:lnTo>
                  <a:lnTo>
                    <a:pt x="276578" y="61107"/>
                  </a:lnTo>
                  <a:lnTo>
                    <a:pt x="229039" y="41120"/>
                  </a:lnTo>
                  <a:lnTo>
                    <a:pt x="181180" y="28530"/>
                  </a:lnTo>
                  <a:lnTo>
                    <a:pt x="133548" y="27685"/>
                  </a:lnTo>
                  <a:lnTo>
                    <a:pt x="91297" y="40047"/>
                  </a:lnTo>
                  <a:lnTo>
                    <a:pt x="49031" y="62356"/>
                  </a:lnTo>
                  <a:lnTo>
                    <a:pt x="7028" y="89760"/>
                  </a:lnTo>
                  <a:lnTo>
                    <a:pt x="0" y="94447"/>
                  </a:lnTo>
                </a:path>
              </a:pathLst>
            </a:custGeom>
            <a:ln w="10934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225594"/>
              <a:ext cx="5760720" cy="420370"/>
            </a:xfrm>
            <a:custGeom>
              <a:avLst/>
              <a:gdLst/>
              <a:ahLst/>
              <a:cxnLst/>
              <a:rect l="l" t="t" r="r" b="b"/>
              <a:pathLst>
                <a:path w="5760720" h="420370">
                  <a:moveTo>
                    <a:pt x="5760100" y="383648"/>
                  </a:moveTo>
                  <a:lnTo>
                    <a:pt x="5724331" y="362407"/>
                  </a:lnTo>
                  <a:lnTo>
                    <a:pt x="5687055" y="346414"/>
                  </a:lnTo>
                  <a:lnTo>
                    <a:pt x="5649030" y="340321"/>
                  </a:lnTo>
                  <a:lnTo>
                    <a:pt x="5609534" y="344760"/>
                  </a:lnTo>
                  <a:lnTo>
                    <a:pt x="5571541" y="357727"/>
                  </a:lnTo>
                  <a:lnTo>
                    <a:pt x="5535044" y="379530"/>
                  </a:lnTo>
                  <a:lnTo>
                    <a:pt x="5500037" y="410476"/>
                  </a:lnTo>
                  <a:lnTo>
                    <a:pt x="5491982" y="420182"/>
                  </a:lnTo>
                </a:path>
                <a:path w="5760720" h="420370">
                  <a:moveTo>
                    <a:pt x="4880031" y="420182"/>
                  </a:moveTo>
                  <a:lnTo>
                    <a:pt x="4876972" y="417589"/>
                  </a:lnTo>
                  <a:lnTo>
                    <a:pt x="4851012" y="409600"/>
                  </a:lnTo>
                  <a:lnTo>
                    <a:pt x="4817474" y="414510"/>
                  </a:lnTo>
                  <a:lnTo>
                    <a:pt x="4804477" y="420182"/>
                  </a:lnTo>
                </a:path>
                <a:path w="5760720" h="420370">
                  <a:moveTo>
                    <a:pt x="3452057" y="420182"/>
                  </a:moveTo>
                  <a:lnTo>
                    <a:pt x="3443332" y="415597"/>
                  </a:lnTo>
                  <a:lnTo>
                    <a:pt x="3416896" y="399036"/>
                  </a:lnTo>
                  <a:lnTo>
                    <a:pt x="3385107" y="385115"/>
                  </a:lnTo>
                  <a:lnTo>
                    <a:pt x="3342722" y="379209"/>
                  </a:lnTo>
                  <a:lnTo>
                    <a:pt x="3311668" y="387897"/>
                  </a:lnTo>
                  <a:lnTo>
                    <a:pt x="3280372" y="411033"/>
                  </a:lnTo>
                  <a:lnTo>
                    <a:pt x="3271652" y="420182"/>
                  </a:lnTo>
                </a:path>
                <a:path w="5760720" h="420370">
                  <a:moveTo>
                    <a:pt x="2941870" y="420182"/>
                  </a:moveTo>
                  <a:lnTo>
                    <a:pt x="2899460" y="336640"/>
                  </a:lnTo>
                  <a:lnTo>
                    <a:pt x="2872530" y="288492"/>
                  </a:lnTo>
                  <a:lnTo>
                    <a:pt x="2845502" y="248405"/>
                  </a:lnTo>
                  <a:lnTo>
                    <a:pt x="2818339" y="219989"/>
                  </a:lnTo>
                  <a:lnTo>
                    <a:pt x="2776404" y="201472"/>
                  </a:lnTo>
                  <a:lnTo>
                    <a:pt x="2741955" y="207751"/>
                  </a:lnTo>
                  <a:lnTo>
                    <a:pt x="2707618" y="229059"/>
                  </a:lnTo>
                  <a:lnTo>
                    <a:pt x="2673361" y="261146"/>
                  </a:lnTo>
                  <a:lnTo>
                    <a:pt x="2639154" y="299759"/>
                  </a:lnTo>
                  <a:lnTo>
                    <a:pt x="2604965" y="340646"/>
                  </a:lnTo>
                  <a:lnTo>
                    <a:pt x="2570765" y="379555"/>
                  </a:lnTo>
                  <a:lnTo>
                    <a:pt x="2536521" y="412235"/>
                  </a:lnTo>
                  <a:lnTo>
                    <a:pt x="2524235" y="420182"/>
                  </a:lnTo>
                </a:path>
                <a:path w="5760720" h="420370">
                  <a:moveTo>
                    <a:pt x="1870237" y="420182"/>
                  </a:moveTo>
                  <a:lnTo>
                    <a:pt x="1845198" y="371611"/>
                  </a:lnTo>
                  <a:lnTo>
                    <a:pt x="1824114" y="337989"/>
                  </a:lnTo>
                  <a:lnTo>
                    <a:pt x="1782426" y="302044"/>
                  </a:lnTo>
                  <a:lnTo>
                    <a:pt x="1751214" y="288039"/>
                  </a:lnTo>
                  <a:lnTo>
                    <a:pt x="1719325" y="263090"/>
                  </a:lnTo>
                  <a:lnTo>
                    <a:pt x="1686920" y="230071"/>
                  </a:lnTo>
                  <a:lnTo>
                    <a:pt x="1654163" y="191858"/>
                  </a:lnTo>
                  <a:lnTo>
                    <a:pt x="1621215" y="151323"/>
                  </a:lnTo>
                  <a:lnTo>
                    <a:pt x="1588239" y="111343"/>
                  </a:lnTo>
                  <a:lnTo>
                    <a:pt x="1555397" y="74791"/>
                  </a:lnTo>
                  <a:lnTo>
                    <a:pt x="1522852" y="44542"/>
                  </a:lnTo>
                  <a:lnTo>
                    <a:pt x="1490765" y="23471"/>
                  </a:lnTo>
                  <a:lnTo>
                    <a:pt x="1450008" y="13938"/>
                  </a:lnTo>
                  <a:lnTo>
                    <a:pt x="1431396" y="13491"/>
                  </a:lnTo>
                  <a:lnTo>
                    <a:pt x="1422076" y="13563"/>
                  </a:lnTo>
                  <a:lnTo>
                    <a:pt x="1367564" y="14029"/>
                  </a:lnTo>
                  <a:lnTo>
                    <a:pt x="1312751" y="13192"/>
                  </a:lnTo>
                  <a:lnTo>
                    <a:pt x="1257884" y="10767"/>
                  </a:lnTo>
                  <a:lnTo>
                    <a:pt x="1203213" y="6465"/>
                  </a:lnTo>
                  <a:lnTo>
                    <a:pt x="1148988" y="0"/>
                  </a:lnTo>
                  <a:lnTo>
                    <a:pt x="1118303" y="6573"/>
                  </a:lnTo>
                  <a:lnTo>
                    <a:pt x="1089085" y="33053"/>
                  </a:lnTo>
                  <a:lnTo>
                    <a:pt x="1060234" y="76032"/>
                  </a:lnTo>
                  <a:lnTo>
                    <a:pt x="1030649" y="132105"/>
                  </a:lnTo>
                  <a:lnTo>
                    <a:pt x="1009844" y="175429"/>
                  </a:lnTo>
                  <a:lnTo>
                    <a:pt x="988377" y="221737"/>
                  </a:lnTo>
                  <a:lnTo>
                    <a:pt x="966417" y="269677"/>
                  </a:lnTo>
                  <a:lnTo>
                    <a:pt x="944134" y="317898"/>
                  </a:lnTo>
                  <a:lnTo>
                    <a:pt x="921697" y="365045"/>
                  </a:lnTo>
                  <a:lnTo>
                    <a:pt x="899276" y="409767"/>
                  </a:lnTo>
                  <a:lnTo>
                    <a:pt x="893620" y="420182"/>
                  </a:lnTo>
                </a:path>
                <a:path w="5760720" h="420370">
                  <a:moveTo>
                    <a:pt x="654665" y="420182"/>
                  </a:moveTo>
                  <a:lnTo>
                    <a:pt x="638660" y="395920"/>
                  </a:lnTo>
                  <a:lnTo>
                    <a:pt x="608804" y="348657"/>
                  </a:lnTo>
                  <a:lnTo>
                    <a:pt x="578959" y="301732"/>
                  </a:lnTo>
                  <a:lnTo>
                    <a:pt x="549265" y="257684"/>
                  </a:lnTo>
                  <a:lnTo>
                    <a:pt x="519863" y="219056"/>
                  </a:lnTo>
                  <a:lnTo>
                    <a:pt x="490896" y="188389"/>
                  </a:lnTo>
                  <a:lnTo>
                    <a:pt x="434829" y="161099"/>
                  </a:lnTo>
                  <a:lnTo>
                    <a:pt x="397584" y="155723"/>
                  </a:lnTo>
                  <a:lnTo>
                    <a:pt x="358543" y="141145"/>
                  </a:lnTo>
                  <a:lnTo>
                    <a:pt x="318063" y="120617"/>
                  </a:lnTo>
                  <a:lnTo>
                    <a:pt x="276501" y="97393"/>
                  </a:lnTo>
                  <a:lnTo>
                    <a:pt x="234214" y="74724"/>
                  </a:lnTo>
                  <a:lnTo>
                    <a:pt x="191559" y="55864"/>
                  </a:lnTo>
                  <a:lnTo>
                    <a:pt x="148893" y="44066"/>
                  </a:lnTo>
                  <a:lnTo>
                    <a:pt x="106572" y="42583"/>
                  </a:lnTo>
                  <a:lnTo>
                    <a:pt x="63075" y="54772"/>
                  </a:lnTo>
                  <a:lnTo>
                    <a:pt x="19571" y="77963"/>
                  </a:lnTo>
                  <a:lnTo>
                    <a:pt x="0" y="91025"/>
                  </a:lnTo>
                </a:path>
              </a:pathLst>
            </a:custGeom>
            <a:ln w="10731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8001" y="8553112"/>
              <a:ext cx="224354" cy="97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343682"/>
              <a:ext cx="1779270" cy="302260"/>
            </a:xfrm>
            <a:custGeom>
              <a:avLst/>
              <a:gdLst/>
              <a:ahLst/>
              <a:cxnLst/>
              <a:rect l="l" t="t" r="r" b="b"/>
              <a:pathLst>
                <a:path w="1779270" h="302259">
                  <a:moveTo>
                    <a:pt x="1778902" y="302093"/>
                  </a:moveTo>
                  <a:lnTo>
                    <a:pt x="1719716" y="266467"/>
                  </a:lnTo>
                  <a:lnTo>
                    <a:pt x="1686194" y="232713"/>
                  </a:lnTo>
                  <a:lnTo>
                    <a:pt x="1652319" y="193264"/>
                  </a:lnTo>
                  <a:lnTo>
                    <a:pt x="1618258" y="151198"/>
                  </a:lnTo>
                  <a:lnTo>
                    <a:pt x="1584178" y="109591"/>
                  </a:lnTo>
                  <a:lnTo>
                    <a:pt x="1550246" y="71522"/>
                  </a:lnTo>
                  <a:lnTo>
                    <a:pt x="1516631" y="40067"/>
                  </a:lnTo>
                  <a:lnTo>
                    <a:pt x="1483500" y="18304"/>
                  </a:lnTo>
                  <a:lnTo>
                    <a:pt x="1441423" y="8915"/>
                  </a:lnTo>
                  <a:lnTo>
                    <a:pt x="1422196" y="8625"/>
                  </a:lnTo>
                  <a:lnTo>
                    <a:pt x="1412564" y="8724"/>
                  </a:lnTo>
                  <a:lnTo>
                    <a:pt x="1365556" y="9430"/>
                  </a:lnTo>
                  <a:lnTo>
                    <a:pt x="1318314" y="9570"/>
                  </a:lnTo>
                  <a:lnTo>
                    <a:pt x="1270979" y="8920"/>
                  </a:lnTo>
                  <a:lnTo>
                    <a:pt x="1223692" y="7257"/>
                  </a:lnTo>
                  <a:lnTo>
                    <a:pt x="1176593" y="4358"/>
                  </a:lnTo>
                  <a:lnTo>
                    <a:pt x="1129823" y="0"/>
                  </a:lnTo>
                  <a:lnTo>
                    <a:pt x="1099304" y="8574"/>
                  </a:lnTo>
                  <a:lnTo>
                    <a:pt x="1070256" y="38735"/>
                  </a:lnTo>
                  <a:lnTo>
                    <a:pt x="1041714" y="86621"/>
                  </a:lnTo>
                  <a:lnTo>
                    <a:pt x="1012717" y="148374"/>
                  </a:lnTo>
                  <a:lnTo>
                    <a:pt x="992740" y="195196"/>
                  </a:lnTo>
                  <a:lnTo>
                    <a:pt x="972232" y="245025"/>
                  </a:lnTo>
                  <a:lnTo>
                    <a:pt x="951323" y="296450"/>
                  </a:lnTo>
                  <a:lnTo>
                    <a:pt x="949007" y="302093"/>
                  </a:lnTo>
                </a:path>
                <a:path w="1779270" h="302259">
                  <a:moveTo>
                    <a:pt x="538410" y="302093"/>
                  </a:moveTo>
                  <a:lnTo>
                    <a:pt x="497061" y="246583"/>
                  </a:lnTo>
                  <a:lnTo>
                    <a:pt x="469802" y="218689"/>
                  </a:lnTo>
                  <a:lnTo>
                    <a:pt x="417023" y="194119"/>
                  </a:lnTo>
                  <a:lnTo>
                    <a:pt x="378094" y="188069"/>
                  </a:lnTo>
                  <a:lnTo>
                    <a:pt x="337540" y="171678"/>
                  </a:lnTo>
                  <a:lnTo>
                    <a:pt x="295709" y="148540"/>
                  </a:lnTo>
                  <a:lnTo>
                    <a:pt x="252949" y="122250"/>
                  </a:lnTo>
                  <a:lnTo>
                    <a:pt x="209609" y="96403"/>
                  </a:lnTo>
                  <a:lnTo>
                    <a:pt x="166038" y="74593"/>
                  </a:lnTo>
                  <a:lnTo>
                    <a:pt x="122585" y="60417"/>
                  </a:lnTo>
                  <a:lnTo>
                    <a:pt x="79597" y="57467"/>
                  </a:lnTo>
                  <a:lnTo>
                    <a:pt x="40455" y="67198"/>
                  </a:lnTo>
                  <a:lnTo>
                    <a:pt x="1285" y="86721"/>
                  </a:lnTo>
                  <a:lnTo>
                    <a:pt x="0" y="87558"/>
                  </a:lnTo>
                </a:path>
              </a:pathLst>
            </a:custGeom>
            <a:ln w="10528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461772"/>
              <a:ext cx="1642110" cy="184150"/>
            </a:xfrm>
            <a:custGeom>
              <a:avLst/>
              <a:gdLst/>
              <a:ahLst/>
              <a:cxnLst/>
              <a:rect l="l" t="t" r="r" b="b"/>
              <a:pathLst>
                <a:path w="1642110" h="184150">
                  <a:moveTo>
                    <a:pt x="1641794" y="184003"/>
                  </a:moveTo>
                  <a:lnTo>
                    <a:pt x="1615312" y="151171"/>
                  </a:lnTo>
                  <a:lnTo>
                    <a:pt x="1580126" y="107916"/>
                  </a:lnTo>
                  <a:lnTo>
                    <a:pt x="1545102" y="68304"/>
                  </a:lnTo>
                  <a:lnTo>
                    <a:pt x="1510414" y="35618"/>
                  </a:lnTo>
                  <a:lnTo>
                    <a:pt x="1476235" y="13143"/>
                  </a:lnTo>
                  <a:lnTo>
                    <a:pt x="1432842" y="3896"/>
                  </a:lnTo>
                  <a:lnTo>
                    <a:pt x="1413003" y="3754"/>
                  </a:lnTo>
                  <a:lnTo>
                    <a:pt x="1403064" y="3886"/>
                  </a:lnTo>
                  <a:lnTo>
                    <a:pt x="1354440" y="4812"/>
                  </a:lnTo>
                  <a:lnTo>
                    <a:pt x="1305589" y="5469"/>
                  </a:lnTo>
                  <a:lnTo>
                    <a:pt x="1256647" y="5586"/>
                  </a:lnTo>
                  <a:lnTo>
                    <a:pt x="1207753" y="4893"/>
                  </a:lnTo>
                  <a:lnTo>
                    <a:pt x="1159044" y="3121"/>
                  </a:lnTo>
                  <a:lnTo>
                    <a:pt x="1110659" y="0"/>
                  </a:lnTo>
                  <a:lnTo>
                    <a:pt x="1080291" y="10561"/>
                  </a:lnTo>
                  <a:lnTo>
                    <a:pt x="1051397" y="44418"/>
                  </a:lnTo>
                  <a:lnTo>
                    <a:pt x="1023166" y="97230"/>
                  </a:lnTo>
                  <a:lnTo>
                    <a:pt x="994784" y="164655"/>
                  </a:lnTo>
                  <a:lnTo>
                    <a:pt x="987417" y="184003"/>
                  </a:lnTo>
                </a:path>
                <a:path w="1642110" h="184150">
                  <a:moveTo>
                    <a:pt x="286018" y="184003"/>
                  </a:moveTo>
                  <a:lnTo>
                    <a:pt x="273358" y="176456"/>
                  </a:lnTo>
                  <a:lnTo>
                    <a:pt x="229399" y="147100"/>
                  </a:lnTo>
                  <a:lnTo>
                    <a:pt x="185008" y="118075"/>
                  </a:lnTo>
                  <a:lnTo>
                    <a:pt x="140521" y="93317"/>
                  </a:lnTo>
                  <a:lnTo>
                    <a:pt x="96280" y="76763"/>
                  </a:lnTo>
                  <a:lnTo>
                    <a:pt x="52622" y="72351"/>
                  </a:lnTo>
                  <a:lnTo>
                    <a:pt x="12391" y="81848"/>
                  </a:lnTo>
                  <a:lnTo>
                    <a:pt x="0" y="88052"/>
                  </a:lnTo>
                </a:path>
              </a:pathLst>
            </a:custGeom>
            <a:ln w="10325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4270" y="8578689"/>
              <a:ext cx="516255" cy="67310"/>
            </a:xfrm>
            <a:custGeom>
              <a:avLst/>
              <a:gdLst/>
              <a:ahLst/>
              <a:cxnLst/>
              <a:rect l="l" t="t" r="r" b="b"/>
              <a:pathLst>
                <a:path w="516255" h="67309">
                  <a:moveTo>
                    <a:pt x="515896" y="67087"/>
                  </a:moveTo>
                  <a:lnTo>
                    <a:pt x="473481" y="27249"/>
                  </a:lnTo>
                  <a:lnTo>
                    <a:pt x="410188" y="193"/>
                  </a:lnTo>
                  <a:lnTo>
                    <a:pt x="389763" y="0"/>
                  </a:lnTo>
                  <a:lnTo>
                    <a:pt x="379531" y="54"/>
                  </a:lnTo>
                  <a:lnTo>
                    <a:pt x="369281" y="206"/>
                  </a:lnTo>
                  <a:lnTo>
                    <a:pt x="319047" y="1345"/>
                  </a:lnTo>
                  <a:lnTo>
                    <a:pt x="268587" y="2503"/>
                  </a:lnTo>
                  <a:lnTo>
                    <a:pt x="218039" y="3371"/>
                  </a:lnTo>
                  <a:lnTo>
                    <a:pt x="167538" y="3645"/>
                  </a:lnTo>
                  <a:lnTo>
                    <a:pt x="117221" y="3018"/>
                  </a:lnTo>
                  <a:lnTo>
                    <a:pt x="67224" y="1184"/>
                  </a:lnTo>
                  <a:lnTo>
                    <a:pt x="42896" y="9053"/>
                  </a:lnTo>
                  <a:lnTo>
                    <a:pt x="19600" y="33555"/>
                  </a:lnTo>
                  <a:lnTo>
                    <a:pt x="0" y="67087"/>
                  </a:lnTo>
                </a:path>
              </a:pathLst>
            </a:custGeom>
            <a:ln w="10121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5561" y="4424745"/>
              <a:ext cx="2291715" cy="2291715"/>
            </a:xfrm>
            <a:custGeom>
              <a:avLst/>
              <a:gdLst/>
              <a:ahLst/>
              <a:cxnLst/>
              <a:rect l="l" t="t" r="r" b="b"/>
              <a:pathLst>
                <a:path w="2291715" h="2291715">
                  <a:moveTo>
                    <a:pt x="0" y="1145743"/>
                  </a:moveTo>
                  <a:lnTo>
                    <a:pt x="1005" y="1194175"/>
                  </a:lnTo>
                  <a:lnTo>
                    <a:pt x="3994" y="1242095"/>
                  </a:lnTo>
                  <a:lnTo>
                    <a:pt x="8927" y="1289462"/>
                  </a:lnTo>
                  <a:lnTo>
                    <a:pt x="15764" y="1336238"/>
                  </a:lnTo>
                  <a:lnTo>
                    <a:pt x="24466" y="1382382"/>
                  </a:lnTo>
                  <a:lnTo>
                    <a:pt x="34992" y="1427855"/>
                  </a:lnTo>
                  <a:lnTo>
                    <a:pt x="47304" y="1472616"/>
                  </a:lnTo>
                  <a:lnTo>
                    <a:pt x="61360" y="1516627"/>
                  </a:lnTo>
                  <a:lnTo>
                    <a:pt x="77123" y="1559846"/>
                  </a:lnTo>
                  <a:lnTo>
                    <a:pt x="94550" y="1602235"/>
                  </a:lnTo>
                  <a:lnTo>
                    <a:pt x="113604" y="1643754"/>
                  </a:lnTo>
                  <a:lnTo>
                    <a:pt x="134244" y="1684363"/>
                  </a:lnTo>
                  <a:lnTo>
                    <a:pt x="156430" y="1724022"/>
                  </a:lnTo>
                  <a:lnTo>
                    <a:pt x="180122" y="1762691"/>
                  </a:lnTo>
                  <a:lnTo>
                    <a:pt x="205282" y="1800331"/>
                  </a:lnTo>
                  <a:lnTo>
                    <a:pt x="231868" y="1836902"/>
                  </a:lnTo>
                  <a:lnTo>
                    <a:pt x="259842" y="1872364"/>
                  </a:lnTo>
                  <a:lnTo>
                    <a:pt x="289163" y="1906677"/>
                  </a:lnTo>
                  <a:lnTo>
                    <a:pt x="319792" y="1939802"/>
                  </a:lnTo>
                  <a:lnTo>
                    <a:pt x="351689" y="1971698"/>
                  </a:lnTo>
                  <a:lnTo>
                    <a:pt x="384814" y="2002327"/>
                  </a:lnTo>
                  <a:lnTo>
                    <a:pt x="419127" y="2031648"/>
                  </a:lnTo>
                  <a:lnTo>
                    <a:pt x="454589" y="2059621"/>
                  </a:lnTo>
                  <a:lnTo>
                    <a:pt x="491160" y="2086207"/>
                  </a:lnTo>
                  <a:lnTo>
                    <a:pt x="528800" y="2111366"/>
                  </a:lnTo>
                  <a:lnTo>
                    <a:pt x="567469" y="2135059"/>
                  </a:lnTo>
                  <a:lnTo>
                    <a:pt x="607128" y="2157244"/>
                  </a:lnTo>
                  <a:lnTo>
                    <a:pt x="647737" y="2177884"/>
                  </a:lnTo>
                  <a:lnTo>
                    <a:pt x="689255" y="2196937"/>
                  </a:lnTo>
                  <a:lnTo>
                    <a:pt x="731644" y="2214364"/>
                  </a:lnTo>
                  <a:lnTo>
                    <a:pt x="774864" y="2230126"/>
                  </a:lnTo>
                  <a:lnTo>
                    <a:pt x="818874" y="2244183"/>
                  </a:lnTo>
                  <a:lnTo>
                    <a:pt x="863635" y="2256494"/>
                  </a:lnTo>
                  <a:lnTo>
                    <a:pt x="909107" y="2267020"/>
                  </a:lnTo>
                  <a:lnTo>
                    <a:pt x="955250" y="2275722"/>
                  </a:lnTo>
                  <a:lnTo>
                    <a:pt x="1002025" y="2282559"/>
                  </a:lnTo>
                  <a:lnTo>
                    <a:pt x="1049392" y="2287492"/>
                  </a:lnTo>
                  <a:lnTo>
                    <a:pt x="1097311" y="2290481"/>
                  </a:lnTo>
                  <a:lnTo>
                    <a:pt x="1145743" y="2291486"/>
                  </a:lnTo>
                  <a:lnTo>
                    <a:pt x="1194175" y="2290481"/>
                  </a:lnTo>
                  <a:lnTo>
                    <a:pt x="1242095" y="2287492"/>
                  </a:lnTo>
                  <a:lnTo>
                    <a:pt x="1289462" y="2282559"/>
                  </a:lnTo>
                  <a:lnTo>
                    <a:pt x="1336238" y="2275722"/>
                  </a:lnTo>
                  <a:lnTo>
                    <a:pt x="1382382" y="2267020"/>
                  </a:lnTo>
                  <a:lnTo>
                    <a:pt x="1427855" y="2256494"/>
                  </a:lnTo>
                  <a:lnTo>
                    <a:pt x="1472616" y="2244183"/>
                  </a:lnTo>
                  <a:lnTo>
                    <a:pt x="1516627" y="2230126"/>
                  </a:lnTo>
                  <a:lnTo>
                    <a:pt x="1559846" y="2214364"/>
                  </a:lnTo>
                  <a:lnTo>
                    <a:pt x="1602235" y="2196937"/>
                  </a:lnTo>
                  <a:lnTo>
                    <a:pt x="1643754" y="2177884"/>
                  </a:lnTo>
                  <a:lnTo>
                    <a:pt x="1684363" y="2157244"/>
                  </a:lnTo>
                  <a:lnTo>
                    <a:pt x="1724022" y="2135059"/>
                  </a:lnTo>
                  <a:lnTo>
                    <a:pt x="1762691" y="2111366"/>
                  </a:lnTo>
                  <a:lnTo>
                    <a:pt x="1800331" y="2086207"/>
                  </a:lnTo>
                  <a:lnTo>
                    <a:pt x="1836902" y="2059621"/>
                  </a:lnTo>
                  <a:lnTo>
                    <a:pt x="1872364" y="2031648"/>
                  </a:lnTo>
                  <a:lnTo>
                    <a:pt x="1906677" y="2002327"/>
                  </a:lnTo>
                  <a:lnTo>
                    <a:pt x="1939802" y="1971698"/>
                  </a:lnTo>
                  <a:lnTo>
                    <a:pt x="1971698" y="1939802"/>
                  </a:lnTo>
                  <a:lnTo>
                    <a:pt x="2002327" y="1906677"/>
                  </a:lnTo>
                  <a:lnTo>
                    <a:pt x="2031648" y="1872364"/>
                  </a:lnTo>
                  <a:lnTo>
                    <a:pt x="2059621" y="1836902"/>
                  </a:lnTo>
                  <a:lnTo>
                    <a:pt x="2086207" y="1800331"/>
                  </a:lnTo>
                  <a:lnTo>
                    <a:pt x="2111366" y="1762691"/>
                  </a:lnTo>
                  <a:lnTo>
                    <a:pt x="2135059" y="1724022"/>
                  </a:lnTo>
                  <a:lnTo>
                    <a:pt x="2157244" y="1684363"/>
                  </a:lnTo>
                  <a:lnTo>
                    <a:pt x="2177884" y="1643754"/>
                  </a:lnTo>
                  <a:lnTo>
                    <a:pt x="2196937" y="1602235"/>
                  </a:lnTo>
                  <a:lnTo>
                    <a:pt x="2214364" y="1559846"/>
                  </a:lnTo>
                  <a:lnTo>
                    <a:pt x="2230126" y="1516627"/>
                  </a:lnTo>
                  <a:lnTo>
                    <a:pt x="2244183" y="1472616"/>
                  </a:lnTo>
                  <a:lnTo>
                    <a:pt x="2256494" y="1427855"/>
                  </a:lnTo>
                  <a:lnTo>
                    <a:pt x="2267020" y="1382382"/>
                  </a:lnTo>
                  <a:lnTo>
                    <a:pt x="2275722" y="1336238"/>
                  </a:lnTo>
                  <a:lnTo>
                    <a:pt x="2282559" y="1289462"/>
                  </a:lnTo>
                  <a:lnTo>
                    <a:pt x="2287492" y="1242095"/>
                  </a:lnTo>
                  <a:lnTo>
                    <a:pt x="2290481" y="1194175"/>
                  </a:lnTo>
                  <a:lnTo>
                    <a:pt x="2291486" y="1145743"/>
                  </a:lnTo>
                  <a:lnTo>
                    <a:pt x="2290481" y="1097311"/>
                  </a:lnTo>
                  <a:lnTo>
                    <a:pt x="2287492" y="1049392"/>
                  </a:lnTo>
                  <a:lnTo>
                    <a:pt x="2282559" y="1002025"/>
                  </a:lnTo>
                  <a:lnTo>
                    <a:pt x="2275722" y="955250"/>
                  </a:lnTo>
                  <a:lnTo>
                    <a:pt x="2267020" y="909107"/>
                  </a:lnTo>
                  <a:lnTo>
                    <a:pt x="2256494" y="863635"/>
                  </a:lnTo>
                  <a:lnTo>
                    <a:pt x="2244183" y="818874"/>
                  </a:lnTo>
                  <a:lnTo>
                    <a:pt x="2230126" y="774864"/>
                  </a:lnTo>
                  <a:lnTo>
                    <a:pt x="2214364" y="731644"/>
                  </a:lnTo>
                  <a:lnTo>
                    <a:pt x="2196937" y="689255"/>
                  </a:lnTo>
                  <a:lnTo>
                    <a:pt x="2177884" y="647737"/>
                  </a:lnTo>
                  <a:lnTo>
                    <a:pt x="2157244" y="607128"/>
                  </a:lnTo>
                  <a:lnTo>
                    <a:pt x="2135059" y="567469"/>
                  </a:lnTo>
                  <a:lnTo>
                    <a:pt x="2111366" y="528800"/>
                  </a:lnTo>
                  <a:lnTo>
                    <a:pt x="2086207" y="491160"/>
                  </a:lnTo>
                  <a:lnTo>
                    <a:pt x="2059621" y="454589"/>
                  </a:lnTo>
                  <a:lnTo>
                    <a:pt x="2031648" y="419127"/>
                  </a:lnTo>
                  <a:lnTo>
                    <a:pt x="2002327" y="384814"/>
                  </a:lnTo>
                  <a:lnTo>
                    <a:pt x="1971698" y="351689"/>
                  </a:lnTo>
                  <a:lnTo>
                    <a:pt x="1939802" y="319792"/>
                  </a:lnTo>
                  <a:lnTo>
                    <a:pt x="1906677" y="289163"/>
                  </a:lnTo>
                  <a:lnTo>
                    <a:pt x="1872364" y="259842"/>
                  </a:lnTo>
                  <a:lnTo>
                    <a:pt x="1836902" y="231868"/>
                  </a:lnTo>
                  <a:lnTo>
                    <a:pt x="1800331" y="205282"/>
                  </a:lnTo>
                  <a:lnTo>
                    <a:pt x="1762691" y="180122"/>
                  </a:lnTo>
                  <a:lnTo>
                    <a:pt x="1724022" y="156430"/>
                  </a:lnTo>
                  <a:lnTo>
                    <a:pt x="1684363" y="134244"/>
                  </a:lnTo>
                  <a:lnTo>
                    <a:pt x="1643754" y="113604"/>
                  </a:lnTo>
                  <a:lnTo>
                    <a:pt x="1602235" y="94550"/>
                  </a:lnTo>
                  <a:lnTo>
                    <a:pt x="1559846" y="77123"/>
                  </a:lnTo>
                  <a:lnTo>
                    <a:pt x="1516627" y="61360"/>
                  </a:lnTo>
                  <a:lnTo>
                    <a:pt x="1472616" y="47304"/>
                  </a:lnTo>
                  <a:lnTo>
                    <a:pt x="1427855" y="34992"/>
                  </a:lnTo>
                  <a:lnTo>
                    <a:pt x="1382382" y="24466"/>
                  </a:lnTo>
                  <a:lnTo>
                    <a:pt x="1336238" y="15764"/>
                  </a:lnTo>
                  <a:lnTo>
                    <a:pt x="1289462" y="8927"/>
                  </a:lnTo>
                  <a:lnTo>
                    <a:pt x="1242095" y="3994"/>
                  </a:lnTo>
                  <a:lnTo>
                    <a:pt x="1194175" y="1005"/>
                  </a:lnTo>
                  <a:lnTo>
                    <a:pt x="1145743" y="0"/>
                  </a:lnTo>
                  <a:lnTo>
                    <a:pt x="1097311" y="1005"/>
                  </a:lnTo>
                  <a:lnTo>
                    <a:pt x="1049392" y="3994"/>
                  </a:lnTo>
                  <a:lnTo>
                    <a:pt x="1002025" y="8927"/>
                  </a:lnTo>
                  <a:lnTo>
                    <a:pt x="955250" y="15764"/>
                  </a:lnTo>
                  <a:lnTo>
                    <a:pt x="909107" y="24466"/>
                  </a:lnTo>
                  <a:lnTo>
                    <a:pt x="863635" y="34992"/>
                  </a:lnTo>
                  <a:lnTo>
                    <a:pt x="818874" y="47304"/>
                  </a:lnTo>
                  <a:lnTo>
                    <a:pt x="774864" y="61360"/>
                  </a:lnTo>
                  <a:lnTo>
                    <a:pt x="731644" y="77123"/>
                  </a:lnTo>
                  <a:lnTo>
                    <a:pt x="689255" y="94550"/>
                  </a:lnTo>
                  <a:lnTo>
                    <a:pt x="647737" y="113604"/>
                  </a:lnTo>
                  <a:lnTo>
                    <a:pt x="607128" y="134244"/>
                  </a:lnTo>
                  <a:lnTo>
                    <a:pt x="567469" y="156430"/>
                  </a:lnTo>
                  <a:lnTo>
                    <a:pt x="528800" y="180122"/>
                  </a:lnTo>
                  <a:lnTo>
                    <a:pt x="491160" y="205282"/>
                  </a:lnTo>
                  <a:lnTo>
                    <a:pt x="454589" y="231868"/>
                  </a:lnTo>
                  <a:lnTo>
                    <a:pt x="419127" y="259842"/>
                  </a:lnTo>
                  <a:lnTo>
                    <a:pt x="384814" y="289163"/>
                  </a:lnTo>
                  <a:lnTo>
                    <a:pt x="351689" y="319792"/>
                  </a:lnTo>
                  <a:lnTo>
                    <a:pt x="319792" y="351689"/>
                  </a:lnTo>
                  <a:lnTo>
                    <a:pt x="289163" y="384814"/>
                  </a:lnTo>
                  <a:lnTo>
                    <a:pt x="259842" y="419127"/>
                  </a:lnTo>
                  <a:lnTo>
                    <a:pt x="231868" y="454589"/>
                  </a:lnTo>
                  <a:lnTo>
                    <a:pt x="205282" y="491160"/>
                  </a:lnTo>
                  <a:lnTo>
                    <a:pt x="180122" y="528800"/>
                  </a:lnTo>
                  <a:lnTo>
                    <a:pt x="156430" y="567469"/>
                  </a:lnTo>
                  <a:lnTo>
                    <a:pt x="134244" y="607128"/>
                  </a:lnTo>
                  <a:lnTo>
                    <a:pt x="113604" y="647737"/>
                  </a:lnTo>
                  <a:lnTo>
                    <a:pt x="94550" y="689255"/>
                  </a:lnTo>
                  <a:lnTo>
                    <a:pt x="77123" y="731644"/>
                  </a:lnTo>
                  <a:lnTo>
                    <a:pt x="61360" y="774864"/>
                  </a:lnTo>
                  <a:lnTo>
                    <a:pt x="47304" y="818874"/>
                  </a:lnTo>
                  <a:lnTo>
                    <a:pt x="34992" y="863635"/>
                  </a:lnTo>
                  <a:lnTo>
                    <a:pt x="24466" y="909107"/>
                  </a:lnTo>
                  <a:lnTo>
                    <a:pt x="15764" y="955250"/>
                  </a:lnTo>
                  <a:lnTo>
                    <a:pt x="8927" y="1002025"/>
                  </a:lnTo>
                  <a:lnTo>
                    <a:pt x="3994" y="1049392"/>
                  </a:lnTo>
                  <a:lnTo>
                    <a:pt x="1005" y="1097311"/>
                  </a:lnTo>
                  <a:lnTo>
                    <a:pt x="0" y="1145743"/>
                  </a:lnTo>
                  <a:close/>
                </a:path>
              </a:pathLst>
            </a:custGeom>
            <a:ln w="3556">
              <a:solidFill>
                <a:srgbClr val="00B0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1452" y="8020900"/>
              <a:ext cx="1030605" cy="187325"/>
            </a:xfrm>
            <a:custGeom>
              <a:avLst/>
              <a:gdLst/>
              <a:ahLst/>
              <a:cxnLst/>
              <a:rect l="l" t="t" r="r" b="b"/>
              <a:pathLst>
                <a:path w="1030604" h="187325">
                  <a:moveTo>
                    <a:pt x="1030287" y="0"/>
                  </a:moveTo>
                  <a:lnTo>
                    <a:pt x="0" y="0"/>
                  </a:lnTo>
                  <a:lnTo>
                    <a:pt x="0" y="187325"/>
                  </a:lnTo>
                  <a:lnTo>
                    <a:pt x="1030287" y="187325"/>
                  </a:lnTo>
                  <a:lnTo>
                    <a:pt x="1030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19170" y="8023845"/>
            <a:ext cx="101917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75" dirty="0">
                <a:solidFill>
                  <a:srgbClr val="231F20"/>
                </a:solidFill>
                <a:latin typeface="Calibri"/>
                <a:cs typeface="Calibri"/>
              </a:rPr>
              <a:t>Para </a:t>
            </a:r>
            <a:r>
              <a:rPr sz="900" spc="50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70" dirty="0">
                <a:solidFill>
                  <a:srgbClr val="231F20"/>
                </a:solidFill>
                <a:latin typeface="Calibri"/>
                <a:cs typeface="Calibri"/>
              </a:rPr>
              <a:t>satılamaz.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8116" y="7787537"/>
            <a:ext cx="1024890" cy="476250"/>
            <a:chOff x="558116" y="7787537"/>
            <a:chExt cx="1024890" cy="476250"/>
          </a:xfrm>
        </p:grpSpPr>
        <p:sp>
          <p:nvSpPr>
            <p:cNvPr id="24" name="object 24"/>
            <p:cNvSpPr/>
            <p:nvPr/>
          </p:nvSpPr>
          <p:spPr>
            <a:xfrm>
              <a:off x="558116" y="7787537"/>
              <a:ext cx="1024890" cy="476250"/>
            </a:xfrm>
            <a:custGeom>
              <a:avLst/>
              <a:gdLst/>
              <a:ahLst/>
              <a:cxnLst/>
              <a:rect l="l" t="t" r="r" b="b"/>
              <a:pathLst>
                <a:path w="1024890" h="476250">
                  <a:moveTo>
                    <a:pt x="1024470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1024470" y="476250"/>
                  </a:lnTo>
                  <a:lnTo>
                    <a:pt x="1024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1783" y="7936761"/>
              <a:ext cx="89611" cy="91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55227" y="7827099"/>
              <a:ext cx="395870" cy="398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7481" y="7889720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80" h="273050">
                  <a:moveTo>
                    <a:pt x="135686" y="0"/>
                  </a:moveTo>
                  <a:lnTo>
                    <a:pt x="92846" y="6965"/>
                  </a:lnTo>
                  <a:lnTo>
                    <a:pt x="55604" y="26351"/>
                  </a:lnTo>
                  <a:lnTo>
                    <a:pt x="26214" y="55895"/>
                  </a:lnTo>
                  <a:lnTo>
                    <a:pt x="6929" y="93332"/>
                  </a:lnTo>
                  <a:lnTo>
                    <a:pt x="0" y="136398"/>
                  </a:lnTo>
                  <a:lnTo>
                    <a:pt x="6929" y="179457"/>
                  </a:lnTo>
                  <a:lnTo>
                    <a:pt x="26214" y="216890"/>
                  </a:lnTo>
                  <a:lnTo>
                    <a:pt x="55604" y="246432"/>
                  </a:lnTo>
                  <a:lnTo>
                    <a:pt x="92846" y="265818"/>
                  </a:lnTo>
                  <a:lnTo>
                    <a:pt x="135686" y="272783"/>
                  </a:lnTo>
                  <a:lnTo>
                    <a:pt x="154431" y="269735"/>
                  </a:lnTo>
                  <a:lnTo>
                    <a:pt x="135686" y="269735"/>
                  </a:lnTo>
                  <a:lnTo>
                    <a:pt x="93806" y="262926"/>
                  </a:lnTo>
                  <a:lnTo>
                    <a:pt x="57401" y="243974"/>
                  </a:lnTo>
                  <a:lnTo>
                    <a:pt x="28672" y="215093"/>
                  </a:lnTo>
                  <a:lnTo>
                    <a:pt x="9821" y="178496"/>
                  </a:lnTo>
                  <a:lnTo>
                    <a:pt x="3047" y="136398"/>
                  </a:lnTo>
                  <a:lnTo>
                    <a:pt x="9821" y="94297"/>
                  </a:lnTo>
                  <a:lnTo>
                    <a:pt x="28672" y="57698"/>
                  </a:lnTo>
                  <a:lnTo>
                    <a:pt x="57401" y="28813"/>
                  </a:lnTo>
                  <a:lnTo>
                    <a:pt x="93806" y="9858"/>
                  </a:lnTo>
                  <a:lnTo>
                    <a:pt x="135686" y="3048"/>
                  </a:lnTo>
                  <a:lnTo>
                    <a:pt x="154431" y="3048"/>
                  </a:lnTo>
                  <a:lnTo>
                    <a:pt x="135686" y="0"/>
                  </a:lnTo>
                  <a:close/>
                </a:path>
                <a:path w="271780" h="273050">
                  <a:moveTo>
                    <a:pt x="154431" y="3048"/>
                  </a:moveTo>
                  <a:lnTo>
                    <a:pt x="135686" y="3048"/>
                  </a:lnTo>
                  <a:lnTo>
                    <a:pt x="177565" y="9858"/>
                  </a:lnTo>
                  <a:lnTo>
                    <a:pt x="213967" y="28813"/>
                  </a:lnTo>
                  <a:lnTo>
                    <a:pt x="242692" y="57698"/>
                  </a:lnTo>
                  <a:lnTo>
                    <a:pt x="261541" y="94297"/>
                  </a:lnTo>
                  <a:lnTo>
                    <a:pt x="268312" y="136398"/>
                  </a:lnTo>
                  <a:lnTo>
                    <a:pt x="261541" y="178496"/>
                  </a:lnTo>
                  <a:lnTo>
                    <a:pt x="242692" y="215093"/>
                  </a:lnTo>
                  <a:lnTo>
                    <a:pt x="213967" y="243974"/>
                  </a:lnTo>
                  <a:lnTo>
                    <a:pt x="177565" y="262926"/>
                  </a:lnTo>
                  <a:lnTo>
                    <a:pt x="135686" y="269735"/>
                  </a:lnTo>
                  <a:lnTo>
                    <a:pt x="154431" y="269735"/>
                  </a:lnTo>
                  <a:lnTo>
                    <a:pt x="215758" y="246432"/>
                  </a:lnTo>
                  <a:lnTo>
                    <a:pt x="245146" y="216890"/>
                  </a:lnTo>
                  <a:lnTo>
                    <a:pt x="264431" y="179457"/>
                  </a:lnTo>
                  <a:lnTo>
                    <a:pt x="271360" y="136398"/>
                  </a:lnTo>
                  <a:lnTo>
                    <a:pt x="264431" y="93332"/>
                  </a:lnTo>
                  <a:lnTo>
                    <a:pt x="245146" y="55895"/>
                  </a:lnTo>
                  <a:lnTo>
                    <a:pt x="215758" y="26351"/>
                  </a:lnTo>
                  <a:lnTo>
                    <a:pt x="178521" y="6965"/>
                  </a:lnTo>
                  <a:lnTo>
                    <a:pt x="154431" y="3048"/>
                  </a:lnTo>
                  <a:close/>
                </a:path>
              </a:pathLst>
            </a:custGeom>
            <a:solidFill>
              <a:srgbClr val="EB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9663" y="7899092"/>
              <a:ext cx="247182" cy="249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2341" y="7955909"/>
              <a:ext cx="119176" cy="1847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8596" y="7936760"/>
              <a:ext cx="387272" cy="2060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102" y="2656001"/>
            <a:ext cx="3376599" cy="332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339" y="488478"/>
            <a:ext cx="1932939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  <a:tabLst>
                <a:tab pos="18618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7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1947" y="438071"/>
            <a:ext cx="165100" cy="246379"/>
            <a:chOff x="4911947" y="438071"/>
            <a:chExt cx="165100" cy="246379"/>
          </a:xfrm>
        </p:grpSpPr>
        <p:sp>
          <p:nvSpPr>
            <p:cNvPr id="4" name="object 4"/>
            <p:cNvSpPr/>
            <p:nvPr/>
          </p:nvSpPr>
          <p:spPr>
            <a:xfrm>
              <a:off x="4911947" y="613562"/>
              <a:ext cx="165100" cy="70485"/>
            </a:xfrm>
            <a:custGeom>
              <a:avLst/>
              <a:gdLst/>
              <a:ahLst/>
              <a:cxnLst/>
              <a:rect l="l" t="t" r="r" b="b"/>
              <a:pathLst>
                <a:path w="165100" h="70484">
                  <a:moveTo>
                    <a:pt x="112668" y="0"/>
                  </a:moveTo>
                  <a:lnTo>
                    <a:pt x="52406" y="0"/>
                  </a:lnTo>
                  <a:lnTo>
                    <a:pt x="37047" y="5039"/>
                  </a:lnTo>
                  <a:lnTo>
                    <a:pt x="23252" y="13120"/>
                  </a:lnTo>
                  <a:lnTo>
                    <a:pt x="11464" y="23919"/>
                  </a:lnTo>
                  <a:lnTo>
                    <a:pt x="2127" y="37109"/>
                  </a:lnTo>
                  <a:lnTo>
                    <a:pt x="0" y="44608"/>
                  </a:lnTo>
                  <a:lnTo>
                    <a:pt x="1357" y="51927"/>
                  </a:lnTo>
                  <a:lnTo>
                    <a:pt x="5722" y="57954"/>
                  </a:lnTo>
                  <a:lnTo>
                    <a:pt x="12617" y="61582"/>
                  </a:lnTo>
                  <a:lnTo>
                    <a:pt x="47363" y="68225"/>
                  </a:lnTo>
                  <a:lnTo>
                    <a:pt x="82531" y="70440"/>
                  </a:lnTo>
                  <a:lnTo>
                    <a:pt x="117698" y="68225"/>
                  </a:lnTo>
                  <a:lnTo>
                    <a:pt x="152444" y="61582"/>
                  </a:lnTo>
                  <a:lnTo>
                    <a:pt x="159345" y="57954"/>
                  </a:lnTo>
                  <a:lnTo>
                    <a:pt x="163709" y="51927"/>
                  </a:lnTo>
                  <a:lnTo>
                    <a:pt x="165064" y="44608"/>
                  </a:lnTo>
                  <a:lnTo>
                    <a:pt x="162934" y="37109"/>
                  </a:lnTo>
                  <a:lnTo>
                    <a:pt x="153600" y="23919"/>
                  </a:lnTo>
                  <a:lnTo>
                    <a:pt x="141816" y="13120"/>
                  </a:lnTo>
                  <a:lnTo>
                    <a:pt x="128025" y="5039"/>
                  </a:lnTo>
                  <a:lnTo>
                    <a:pt x="112668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1791" y="438071"/>
              <a:ext cx="125730" cy="175260"/>
            </a:xfrm>
            <a:custGeom>
              <a:avLst/>
              <a:gdLst/>
              <a:ahLst/>
              <a:cxnLst/>
              <a:rect l="l" t="t" r="r" b="b"/>
              <a:pathLst>
                <a:path w="125729" h="175259">
                  <a:moveTo>
                    <a:pt x="65559" y="0"/>
                  </a:moveTo>
                  <a:lnTo>
                    <a:pt x="55646" y="1624"/>
                  </a:lnTo>
                  <a:lnTo>
                    <a:pt x="46317" y="5349"/>
                  </a:lnTo>
                  <a:lnTo>
                    <a:pt x="37922" y="11076"/>
                  </a:lnTo>
                  <a:lnTo>
                    <a:pt x="23161" y="14056"/>
                  </a:lnTo>
                  <a:lnTo>
                    <a:pt x="11107" y="22184"/>
                  </a:lnTo>
                  <a:lnTo>
                    <a:pt x="2980" y="34238"/>
                  </a:lnTo>
                  <a:lnTo>
                    <a:pt x="0" y="48998"/>
                  </a:lnTo>
                  <a:lnTo>
                    <a:pt x="0" y="169686"/>
                  </a:lnTo>
                  <a:lnTo>
                    <a:pt x="5054" y="174741"/>
                  </a:lnTo>
                  <a:lnTo>
                    <a:pt x="120142" y="174741"/>
                  </a:lnTo>
                  <a:lnTo>
                    <a:pt x="125196" y="169686"/>
                  </a:lnTo>
                  <a:lnTo>
                    <a:pt x="125196" y="45379"/>
                  </a:lnTo>
                  <a:lnTo>
                    <a:pt x="98878" y="6450"/>
                  </a:lnTo>
                  <a:lnTo>
                    <a:pt x="75704" y="573"/>
                  </a:lnTo>
                  <a:lnTo>
                    <a:pt x="65559" y="0"/>
                  </a:lnTo>
                  <a:close/>
                </a:path>
              </a:pathLst>
            </a:custGeom>
            <a:solidFill>
              <a:srgbClr val="4A4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5507" y="498870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97802" y="0"/>
                  </a:moveTo>
                  <a:lnTo>
                    <a:pt x="0" y="0"/>
                  </a:lnTo>
                  <a:lnTo>
                    <a:pt x="0" y="113943"/>
                  </a:lnTo>
                  <a:lnTo>
                    <a:pt x="97802" y="113943"/>
                  </a:lnTo>
                  <a:lnTo>
                    <a:pt x="97802" y="0"/>
                  </a:lnTo>
                  <a:close/>
                </a:path>
              </a:pathLst>
            </a:custGeom>
            <a:solidFill>
              <a:srgbClr val="404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616" y="529132"/>
              <a:ext cx="123825" cy="92075"/>
            </a:xfrm>
            <a:custGeom>
              <a:avLst/>
              <a:gdLst/>
              <a:ahLst/>
              <a:cxnLst/>
              <a:rect l="l" t="t" r="r" b="b"/>
              <a:pathLst>
                <a:path w="123825" h="92075">
                  <a:moveTo>
                    <a:pt x="17868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16"/>
                  </a:lnTo>
                  <a:lnTo>
                    <a:pt x="4648" y="20764"/>
                  </a:lnTo>
                  <a:lnTo>
                    <a:pt x="17868" y="20764"/>
                  </a:lnTo>
                  <a:lnTo>
                    <a:pt x="17868" y="0"/>
                  </a:lnTo>
                  <a:close/>
                </a:path>
                <a:path w="123825" h="92075">
                  <a:moveTo>
                    <a:pt x="91998" y="39509"/>
                  </a:moveTo>
                  <a:lnTo>
                    <a:pt x="31737" y="39509"/>
                  </a:lnTo>
                  <a:lnTo>
                    <a:pt x="31737" y="84429"/>
                  </a:lnTo>
                  <a:lnTo>
                    <a:pt x="46456" y="89789"/>
                  </a:lnTo>
                  <a:lnTo>
                    <a:pt x="61810" y="91579"/>
                  </a:lnTo>
                  <a:lnTo>
                    <a:pt x="77165" y="89801"/>
                  </a:lnTo>
                  <a:lnTo>
                    <a:pt x="91897" y="84467"/>
                  </a:lnTo>
                  <a:lnTo>
                    <a:pt x="91998" y="39509"/>
                  </a:lnTo>
                  <a:close/>
                </a:path>
                <a:path w="123825" h="92075">
                  <a:moveTo>
                    <a:pt x="123558" y="4648"/>
                  </a:moveTo>
                  <a:lnTo>
                    <a:pt x="118910" y="0"/>
                  </a:lnTo>
                  <a:lnTo>
                    <a:pt x="105689" y="0"/>
                  </a:lnTo>
                  <a:lnTo>
                    <a:pt x="105689" y="20764"/>
                  </a:lnTo>
                  <a:lnTo>
                    <a:pt x="118910" y="20764"/>
                  </a:lnTo>
                  <a:lnTo>
                    <a:pt x="123558" y="16116"/>
                  </a:lnTo>
                  <a:lnTo>
                    <a:pt x="123558" y="4648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4353" y="568655"/>
              <a:ext cx="60325" cy="39370"/>
            </a:xfrm>
            <a:custGeom>
              <a:avLst/>
              <a:gdLst/>
              <a:ahLst/>
              <a:cxnLst/>
              <a:rect l="l" t="t" r="r" b="b"/>
              <a:pathLst>
                <a:path w="60325" h="39370">
                  <a:moveTo>
                    <a:pt x="60261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60261" y="38874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F6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456" y="474941"/>
              <a:ext cx="98425" cy="118110"/>
            </a:xfrm>
            <a:custGeom>
              <a:avLst/>
              <a:gdLst/>
              <a:ahLst/>
              <a:cxnLst/>
              <a:rect l="l" t="t" r="r" b="b"/>
              <a:pathLst>
                <a:path w="98425" h="118109">
                  <a:moveTo>
                    <a:pt x="26911" y="0"/>
                  </a:moveTo>
                  <a:lnTo>
                    <a:pt x="50" y="23926"/>
                  </a:lnTo>
                  <a:lnTo>
                    <a:pt x="0" y="69011"/>
                  </a:lnTo>
                  <a:lnTo>
                    <a:pt x="3845" y="88051"/>
                  </a:lnTo>
                  <a:lnTo>
                    <a:pt x="14331" y="103601"/>
                  </a:lnTo>
                  <a:lnTo>
                    <a:pt x="29885" y="114087"/>
                  </a:lnTo>
                  <a:lnTo>
                    <a:pt x="48933" y="117932"/>
                  </a:lnTo>
                  <a:lnTo>
                    <a:pt x="67978" y="114087"/>
                  </a:lnTo>
                  <a:lnTo>
                    <a:pt x="83527" y="103601"/>
                  </a:lnTo>
                  <a:lnTo>
                    <a:pt x="94010" y="88051"/>
                  </a:lnTo>
                  <a:lnTo>
                    <a:pt x="97853" y="69011"/>
                  </a:lnTo>
                  <a:lnTo>
                    <a:pt x="97815" y="23926"/>
                  </a:lnTo>
                  <a:lnTo>
                    <a:pt x="89700" y="23926"/>
                  </a:lnTo>
                  <a:lnTo>
                    <a:pt x="74676" y="22702"/>
                  </a:lnTo>
                  <a:lnTo>
                    <a:pt x="60139" y="19092"/>
                  </a:lnTo>
                  <a:lnTo>
                    <a:pt x="46371" y="13195"/>
                  </a:lnTo>
                  <a:lnTo>
                    <a:pt x="33654" y="5105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C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456" y="522703"/>
              <a:ext cx="98425" cy="70485"/>
            </a:xfrm>
            <a:custGeom>
              <a:avLst/>
              <a:gdLst/>
              <a:ahLst/>
              <a:cxnLst/>
              <a:rect l="l" t="t" r="r" b="b"/>
              <a:pathLst>
                <a:path w="98425" h="70484">
                  <a:moveTo>
                    <a:pt x="48931" y="0"/>
                  </a:moveTo>
                  <a:lnTo>
                    <a:pt x="40157" y="540"/>
                  </a:lnTo>
                  <a:lnTo>
                    <a:pt x="31483" y="2162"/>
                  </a:lnTo>
                  <a:lnTo>
                    <a:pt x="0" y="10112"/>
                  </a:lnTo>
                  <a:lnTo>
                    <a:pt x="0" y="21262"/>
                  </a:lnTo>
                  <a:lnTo>
                    <a:pt x="3845" y="40302"/>
                  </a:lnTo>
                  <a:lnTo>
                    <a:pt x="14331" y="55853"/>
                  </a:lnTo>
                  <a:lnTo>
                    <a:pt x="29885" y="66338"/>
                  </a:lnTo>
                  <a:lnTo>
                    <a:pt x="48933" y="70183"/>
                  </a:lnTo>
                  <a:lnTo>
                    <a:pt x="67978" y="66338"/>
                  </a:lnTo>
                  <a:lnTo>
                    <a:pt x="83527" y="55853"/>
                  </a:lnTo>
                  <a:lnTo>
                    <a:pt x="94010" y="40302"/>
                  </a:lnTo>
                  <a:lnTo>
                    <a:pt x="97853" y="21262"/>
                  </a:lnTo>
                  <a:lnTo>
                    <a:pt x="97853" y="10112"/>
                  </a:lnTo>
                  <a:lnTo>
                    <a:pt x="66370" y="2162"/>
                  </a:lnTo>
                  <a:lnTo>
                    <a:pt x="57702" y="540"/>
                  </a:lnTo>
                  <a:lnTo>
                    <a:pt x="4893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8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615" y="0"/>
                </a:moveTo>
                <a:lnTo>
                  <a:pt x="0" y="0"/>
                </a:lnTo>
                <a:lnTo>
                  <a:pt x="0" y="8640000"/>
                </a:lnTo>
                <a:lnTo>
                  <a:pt x="5759615" y="8640000"/>
                </a:lnTo>
                <a:lnTo>
                  <a:pt x="5759615" y="0"/>
                </a:lnTo>
                <a:close/>
              </a:path>
            </a:pathLst>
          </a:custGeom>
          <a:solidFill>
            <a:srgbClr val="00B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299" y="2266696"/>
            <a:ext cx="349821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spc="-100" dirty="0">
                <a:solidFill>
                  <a:srgbClr val="FFFFFF"/>
                </a:solidFill>
                <a:latin typeface="Arial"/>
                <a:cs typeface="Arial"/>
              </a:rPr>
              <a:t>KİŞİSEL  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TEMİZLİĞİME  </a:t>
            </a:r>
            <a:r>
              <a:rPr sz="4000" spc="-22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4000" spc="-75" dirty="0">
                <a:solidFill>
                  <a:srgbClr val="FFFFFF"/>
                </a:solidFill>
                <a:latin typeface="Arial"/>
                <a:cs typeface="Arial"/>
              </a:rPr>
              <a:t>HİJYEN 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KURALLARINA  </a:t>
            </a:r>
            <a:r>
              <a:rPr sz="4000" spc="-114" dirty="0">
                <a:solidFill>
                  <a:srgbClr val="FFFFFF"/>
                </a:solidFill>
                <a:latin typeface="Arial"/>
                <a:cs typeface="Arial"/>
              </a:rPr>
              <a:t>DİKKAT  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EDİYORUM.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0"/>
            <a:ext cx="19583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1"/>
            <a:ext cx="165064" cy="245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9209" y="3169805"/>
            <a:ext cx="388175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ts val="1650"/>
              </a:lnSpc>
              <a:spcBef>
                <a:spcPts val="105"/>
              </a:spcBef>
            </a:pP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Ellerimi; </a:t>
            </a: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kirlendikçe </a:t>
            </a:r>
            <a:r>
              <a:rPr sz="1500" spc="110" dirty="0">
                <a:solidFill>
                  <a:srgbClr val="231F20"/>
                </a:solidFill>
                <a:latin typeface="Calibri"/>
                <a:cs typeface="Calibri"/>
              </a:rPr>
              <a:t>ya </a:t>
            </a:r>
            <a:r>
              <a:rPr sz="1500" spc="190" dirty="0">
                <a:solidFill>
                  <a:srgbClr val="231F20"/>
                </a:solidFill>
                <a:latin typeface="Calibri"/>
                <a:cs typeface="Calibri"/>
              </a:rPr>
              <a:t>da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elimi </a:t>
            </a:r>
            <a:r>
              <a:rPr sz="1500" spc="155" dirty="0">
                <a:solidFill>
                  <a:srgbClr val="231F20"/>
                </a:solidFill>
                <a:latin typeface="Calibri"/>
                <a:cs typeface="Calibri"/>
              </a:rPr>
              <a:t>yüzüme, 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gözüme,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231F20"/>
                </a:solidFill>
                <a:latin typeface="Calibri"/>
                <a:cs typeface="Calibri"/>
              </a:rPr>
              <a:t>ağzıma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temas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ettirmek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zorunda 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kaldığım zamanlarda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en az </a:t>
            </a:r>
            <a:r>
              <a:rPr sz="1500" spc="204" dirty="0">
                <a:solidFill>
                  <a:srgbClr val="231F20"/>
                </a:solidFill>
                <a:latin typeface="Calibri"/>
                <a:cs typeface="Calibri"/>
              </a:rPr>
              <a:t>20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saniye 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süreyle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-95" dirty="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sz="15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120" dirty="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sz="1500" b="1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75" dirty="0">
                <a:solidFill>
                  <a:srgbClr val="231F20"/>
                </a:solidFill>
                <a:latin typeface="Verdana"/>
                <a:cs typeface="Verdana"/>
              </a:rPr>
              <a:t>sabun</a:t>
            </a:r>
            <a:r>
              <a:rPr sz="15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55" dirty="0">
                <a:solidFill>
                  <a:srgbClr val="231F20"/>
                </a:solidFill>
                <a:latin typeface="Verdana"/>
                <a:cs typeface="Verdana"/>
              </a:rPr>
              <a:t>ile</a:t>
            </a:r>
            <a:r>
              <a:rPr sz="1500" b="1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500" b="1" spc="-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500" b="1" spc="-4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-40" dirty="0">
                <a:solidFill>
                  <a:srgbClr val="231F20"/>
                </a:solidFill>
                <a:latin typeface="Verdana"/>
                <a:cs typeface="Verdana"/>
              </a:rPr>
              <a:t>kar</a:t>
            </a:r>
            <a:r>
              <a:rPr sz="1500" b="1" spc="-4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-40" dirty="0">
                <a:solidFill>
                  <a:srgbClr val="231F20"/>
                </a:solidFill>
                <a:latin typeface="Verdana"/>
                <a:cs typeface="Verdana"/>
              </a:rPr>
              <a:t>m</a:t>
            </a:r>
            <a:r>
              <a:rPr sz="15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079" y="4820811"/>
            <a:ext cx="3834129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198755">
              <a:lnSpc>
                <a:spcPct val="111100"/>
              </a:lnSpc>
            </a:pPr>
            <a:r>
              <a:rPr sz="1500" spc="135" dirty="0">
                <a:solidFill>
                  <a:srgbClr val="231F20"/>
                </a:solidFill>
                <a:latin typeface="Calibri"/>
                <a:cs typeface="Calibri"/>
              </a:rPr>
              <a:t>Ellerimi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231F20"/>
                </a:solidFill>
                <a:latin typeface="Calibri"/>
                <a:cs typeface="Calibri"/>
              </a:rPr>
              <a:t>sabun</a:t>
            </a:r>
            <a:r>
              <a:rPr sz="1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231F20"/>
                </a:solidFill>
                <a:latin typeface="Calibri"/>
                <a:cs typeface="Calibri"/>
              </a:rPr>
              <a:t>yıkayamadığım  durumlarda</a:t>
            </a:r>
            <a:r>
              <a:rPr sz="1500" spc="-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231F20"/>
                </a:solidFill>
                <a:latin typeface="Calibri"/>
                <a:cs typeface="Calibri"/>
              </a:rPr>
              <a:t>el </a:t>
            </a: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antiseptiği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veya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alkol </a:t>
            </a:r>
            <a:r>
              <a:rPr sz="1500" spc="140" dirty="0">
                <a:solidFill>
                  <a:srgbClr val="231F20"/>
                </a:solidFill>
                <a:latin typeface="Calibri"/>
                <a:cs typeface="Calibri"/>
              </a:rPr>
              <a:t>bazlı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25" dirty="0">
                <a:solidFill>
                  <a:srgbClr val="231F20"/>
                </a:solidFill>
                <a:latin typeface="Calibri"/>
                <a:cs typeface="Calibri"/>
              </a:rPr>
              <a:t>kolonya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ile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dezenfekte</a:t>
            </a:r>
            <a:r>
              <a:rPr sz="1500" b="1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Tahoma"/>
                <a:cs typeface="Tahoma"/>
              </a:rPr>
              <a:t>ederim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93" y="3093611"/>
            <a:ext cx="3604260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marL="742315" indent="-742950">
              <a:lnSpc>
                <a:spcPct val="111100"/>
              </a:lnSpc>
            </a:pP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Yemeklerden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önce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ellerimi</a:t>
            </a:r>
            <a:r>
              <a:rPr sz="1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su  </a:t>
            </a:r>
            <a:r>
              <a:rPr sz="1500" b="1" spc="-30" dirty="0">
                <a:solidFill>
                  <a:srgbClr val="231F20"/>
                </a:solidFill>
                <a:latin typeface="Tahoma"/>
                <a:cs typeface="Tahoma"/>
              </a:rPr>
              <a:t>ve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sabun 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ile</a:t>
            </a:r>
            <a:r>
              <a:rPr sz="150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kar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7062" y="4617593"/>
            <a:ext cx="3386454" cy="1041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indent="387350">
              <a:lnSpc>
                <a:spcPct val="111100"/>
              </a:lnSpc>
            </a:pPr>
            <a:r>
              <a:rPr sz="1500" spc="100" dirty="0">
                <a:solidFill>
                  <a:srgbClr val="231F20"/>
                </a:solidFill>
                <a:latin typeface="Calibri"/>
                <a:cs typeface="Calibri"/>
              </a:rPr>
              <a:t>Tuvaleti </a:t>
            </a:r>
            <a:r>
              <a:rPr sz="1500" spc="180" dirty="0">
                <a:solidFill>
                  <a:srgbClr val="231F20"/>
                </a:solidFill>
                <a:latin typeface="Calibri"/>
                <a:cs typeface="Calibri"/>
              </a:rPr>
              <a:t>kullanmadan </a:t>
            </a:r>
            <a:r>
              <a:rPr sz="1500" spc="160" dirty="0">
                <a:solidFill>
                  <a:srgbClr val="231F20"/>
                </a:solidFill>
                <a:latin typeface="Calibri"/>
                <a:cs typeface="Calibri"/>
              </a:rPr>
              <a:t>önce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kullandıktan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sonra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231F20"/>
                </a:solidFill>
                <a:latin typeface="Calibri"/>
                <a:cs typeface="Calibri"/>
              </a:rPr>
              <a:t>ellerimi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bol</a:t>
            </a:r>
            <a:r>
              <a:rPr sz="15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231F20"/>
                </a:solidFill>
                <a:latin typeface="Tahoma"/>
                <a:cs typeface="Tahoma"/>
              </a:rPr>
              <a:t>su</a:t>
            </a:r>
            <a:r>
              <a:rPr sz="15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231F20"/>
                </a:solidFill>
                <a:latin typeface="Tahoma"/>
                <a:cs typeface="Tahoma"/>
              </a:rPr>
              <a:t>ve</a:t>
            </a:r>
            <a:endParaRPr sz="1500">
              <a:latin typeface="Tahoma"/>
              <a:cs typeface="Tahoma"/>
            </a:endParaRPr>
          </a:p>
          <a:p>
            <a:pPr marL="853440">
              <a:lnSpc>
                <a:spcPct val="100000"/>
              </a:lnSpc>
              <a:spcBef>
                <a:spcPts val="200"/>
              </a:spcBef>
            </a:pP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sabun </a:t>
            </a:r>
            <a:r>
              <a:rPr sz="1500" b="1" spc="5" dirty="0">
                <a:solidFill>
                  <a:srgbClr val="231F20"/>
                </a:solidFill>
                <a:latin typeface="Tahoma"/>
                <a:cs typeface="Tahoma"/>
              </a:rPr>
              <a:t>ile</a:t>
            </a:r>
            <a:r>
              <a:rPr sz="150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kar</a:t>
            </a:r>
            <a:r>
              <a:rPr sz="1500" b="1" spc="20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639" y="466600"/>
            <a:ext cx="2028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</a:tabLst>
            </a:pPr>
            <a:r>
              <a:rPr sz="1125" spc="-22" baseline="3703" dirty="0">
                <a:solidFill>
                  <a:srgbClr val="00B0B5"/>
                </a:solidFill>
                <a:latin typeface="Verdana"/>
                <a:cs typeface="Verdana"/>
              </a:rPr>
              <a:t>Ö</a:t>
            </a:r>
            <a:r>
              <a:rPr sz="1125" spc="44" baseline="3703" dirty="0">
                <a:solidFill>
                  <a:srgbClr val="00B0B5"/>
                </a:solidFill>
                <a:latin typeface="Trebuchet MS"/>
                <a:cs typeface="Trebuchet MS"/>
              </a:rPr>
              <a:t>Ğ</a:t>
            </a:r>
            <a:r>
              <a:rPr sz="1125" spc="-15" baseline="3703" dirty="0">
                <a:solidFill>
                  <a:srgbClr val="00B0B5"/>
                </a:solidFill>
                <a:latin typeface="Verdana"/>
                <a:cs typeface="Verdana"/>
              </a:rPr>
              <a:t>RENC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97" baseline="3703" dirty="0">
                <a:solidFill>
                  <a:srgbClr val="00B0B5"/>
                </a:solidFill>
                <a:latin typeface="Trebuchet MS"/>
                <a:cs typeface="Trebuchet MS"/>
              </a:rPr>
              <a:t> </a:t>
            </a:r>
            <a:r>
              <a:rPr sz="1125" baseline="3703" dirty="0">
                <a:solidFill>
                  <a:srgbClr val="00B0B5"/>
                </a:solidFill>
                <a:latin typeface="Verdana"/>
                <a:cs typeface="Verdana"/>
              </a:rPr>
              <a:t>B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75" baseline="3703" dirty="0">
                <a:solidFill>
                  <a:srgbClr val="00B0B5"/>
                </a:solidFill>
                <a:latin typeface="Verdana"/>
                <a:cs typeface="Verdana"/>
              </a:rPr>
              <a:t>LG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-30" baseline="3703" dirty="0">
                <a:solidFill>
                  <a:srgbClr val="00B0B5"/>
                </a:solidFill>
                <a:latin typeface="Verdana"/>
                <a:cs typeface="Verdana"/>
              </a:rPr>
              <a:t>LEND</a:t>
            </a:r>
            <a:r>
              <a:rPr sz="1125" spc="-30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spc="15" baseline="3703" dirty="0">
                <a:solidFill>
                  <a:srgbClr val="00B0B5"/>
                </a:solidFill>
                <a:latin typeface="Verdana"/>
                <a:cs typeface="Verdana"/>
              </a:rPr>
              <a:t>RM</a:t>
            </a:r>
            <a:r>
              <a:rPr sz="1125" spc="44" baseline="3703" dirty="0">
                <a:solidFill>
                  <a:srgbClr val="00B0B5"/>
                </a:solidFill>
                <a:latin typeface="Verdana"/>
                <a:cs typeface="Verdana"/>
              </a:rPr>
              <a:t>E</a:t>
            </a:r>
            <a:r>
              <a:rPr sz="1125" spc="-157" baseline="3703" dirty="0">
                <a:solidFill>
                  <a:srgbClr val="00B0B5"/>
                </a:solidFill>
                <a:latin typeface="Verdana"/>
                <a:cs typeface="Verdana"/>
              </a:rPr>
              <a:t> </a:t>
            </a:r>
            <a:r>
              <a:rPr sz="1125" spc="-7" baseline="3703" dirty="0">
                <a:solidFill>
                  <a:srgbClr val="00B0B5"/>
                </a:solidFill>
                <a:latin typeface="Verdana"/>
                <a:cs typeface="Verdana"/>
              </a:rPr>
              <a:t>REHBER</a:t>
            </a:r>
            <a:r>
              <a:rPr sz="1125" spc="7" baseline="3703" dirty="0">
                <a:solidFill>
                  <a:srgbClr val="00B0B5"/>
                </a:solidFill>
                <a:latin typeface="Trebuchet MS"/>
                <a:cs typeface="Trebuchet MS"/>
              </a:rPr>
              <a:t>İ</a:t>
            </a:r>
            <a:r>
              <a:rPr sz="1125" baseline="3703" dirty="0">
                <a:solidFill>
                  <a:srgbClr val="00B0B5"/>
                </a:solidFill>
                <a:latin typeface="Trebuchet MS"/>
                <a:cs typeface="Trebuchet MS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1947" y="438071"/>
            <a:ext cx="165064" cy="245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3446" y="2603899"/>
            <a:ext cx="3213735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30" dirty="0">
                <a:solidFill>
                  <a:srgbClr val="231F20"/>
                </a:solidFill>
                <a:latin typeface="Calibri"/>
                <a:cs typeface="Calibri"/>
              </a:rPr>
              <a:t>Tırnaklarımı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30" dirty="0">
                <a:solidFill>
                  <a:srgbClr val="231F20"/>
                </a:solidFill>
                <a:latin typeface="Tahoma"/>
                <a:cs typeface="Tahoma"/>
              </a:rPr>
              <a:t>temiz</a:t>
            </a:r>
            <a:r>
              <a:rPr sz="15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231F20"/>
                </a:solidFill>
                <a:latin typeface="Tahoma"/>
                <a:cs typeface="Tahoma"/>
              </a:rPr>
              <a:t>ve</a:t>
            </a:r>
            <a:r>
              <a:rPr sz="150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sa</a:t>
            </a:r>
            <a:r>
              <a:rPr sz="1500" b="1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tutarım.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990" y="3873887"/>
            <a:ext cx="2886075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marL="768350" indent="-768985">
              <a:lnSpc>
                <a:spcPct val="111100"/>
              </a:lnSpc>
            </a:pPr>
            <a:r>
              <a:rPr sz="1500" spc="145" dirty="0">
                <a:solidFill>
                  <a:srgbClr val="231F20"/>
                </a:solidFill>
                <a:latin typeface="Calibri"/>
                <a:cs typeface="Calibri"/>
              </a:rPr>
              <a:t>Çamaşırlarımı </a:t>
            </a:r>
            <a:r>
              <a:rPr sz="1500" spc="95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500" spc="114" dirty="0">
                <a:solidFill>
                  <a:srgbClr val="231F20"/>
                </a:solidFill>
                <a:latin typeface="Calibri"/>
                <a:cs typeface="Calibri"/>
              </a:rPr>
              <a:t>giysilerimi</a:t>
            </a:r>
            <a:r>
              <a:rPr sz="15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k  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ğ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500" b="1" spc="35" dirty="0">
                <a:solidFill>
                  <a:srgbClr val="231F20"/>
                </a:solidFill>
                <a:latin typeface="Calibri"/>
                <a:cs typeface="Calibri"/>
              </a:rPr>
              <a:t>ş</a:t>
            </a:r>
            <a:r>
              <a:rPr sz="1500" b="1" spc="35" dirty="0">
                <a:solidFill>
                  <a:srgbClr val="231F20"/>
                </a:solidFill>
                <a:latin typeface="Tahoma"/>
                <a:cs typeface="Tahoma"/>
              </a:rPr>
              <a:t>tiririm</a:t>
            </a:r>
            <a:r>
              <a:rPr sz="1500" spc="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4635" y="5397868"/>
            <a:ext cx="3091180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231F20"/>
                </a:solidFill>
                <a:latin typeface="Symbol"/>
                <a:cs typeface="Symbol"/>
              </a:rPr>
              <a:t></a:t>
            </a:r>
            <a:endParaRPr sz="1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150" dirty="0">
                <a:solidFill>
                  <a:srgbClr val="231F20"/>
                </a:solidFill>
                <a:latin typeface="Calibri"/>
                <a:cs typeface="Calibri"/>
              </a:rPr>
              <a:t>Olabildiğince</a:t>
            </a:r>
            <a:r>
              <a:rPr sz="15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500" b="1" spc="2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25" dirty="0">
                <a:solidFill>
                  <a:srgbClr val="231F20"/>
                </a:solidFill>
                <a:latin typeface="Tahoma"/>
                <a:cs typeface="Tahoma"/>
              </a:rPr>
              <a:t>k 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banyo yapar</a:t>
            </a:r>
            <a:r>
              <a:rPr sz="1500" b="1" spc="15" dirty="0">
                <a:solidFill>
                  <a:srgbClr val="231F20"/>
                </a:solidFill>
                <a:latin typeface="Calibri"/>
                <a:cs typeface="Calibri"/>
              </a:rPr>
              <a:t>ı</a:t>
            </a:r>
            <a:r>
              <a:rPr sz="1500" b="1" spc="1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991</Words>
  <Application>Microsoft Office PowerPoint</Application>
  <PresentationFormat>Özel</PresentationFormat>
  <Paragraphs>189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Office Theme</vt:lpstr>
      <vt:lpstr>ÖĞRENCİ BİLGİLENDİRME REHBERİ</vt:lpstr>
      <vt:lpstr>PowerPoint Sunusu</vt:lpstr>
      <vt:lpstr>SAĞLIĞIMI  KORUYORUM.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MASKESİZ  DIŞARI  ÇIKMIYORUM.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EVDEN  AYRILMADAN  ÖNCE…</vt:lpstr>
      <vt:lpstr>PowerPoint Sunusu</vt:lpstr>
      <vt:lpstr>PowerPoint Sunusu</vt:lpstr>
      <vt:lpstr>PowerPoint Sunusu</vt:lpstr>
      <vt:lpstr>PowerPoint Sunusu</vt:lpstr>
      <vt:lpstr>OKULA  GİDERKEN…</vt:lpstr>
      <vt:lpstr>PowerPoint Sunusu</vt:lpstr>
      <vt:lpstr>PowerPoint Sunusu</vt:lpstr>
      <vt:lpstr>OKULDAYKEN…</vt:lpstr>
      <vt:lpstr>PowerPoint Sunusu</vt:lpstr>
      <vt:lpstr>PowerPoint Sunusu</vt:lpstr>
      <vt:lpstr>PowerPoint Sunusu</vt:lpstr>
      <vt:lpstr>PowerPoint Sunusu</vt:lpstr>
      <vt:lpstr>TENEFFÜSTEYKEN...</vt:lpstr>
      <vt:lpstr>PowerPoint Sunusu</vt:lpstr>
      <vt:lpstr>PowerPoint Sunusu</vt:lpstr>
      <vt:lpstr>EVE  GİDERKEN…</vt:lpstr>
      <vt:lpstr>PowerPoint Sunusu</vt:lpstr>
      <vt:lpstr>PowerPoint Sunusu</vt:lpstr>
      <vt:lpstr>EVDE…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 ÖRENC.indd</dc:title>
  <dc:creator>Mak Grup Grafik</dc:creator>
  <cp:lastModifiedBy>OzgurM.OZTURK</cp:lastModifiedBy>
  <cp:revision>1</cp:revision>
  <dcterms:created xsi:type="dcterms:W3CDTF">2020-08-24T07:39:40Z</dcterms:created>
  <dcterms:modified xsi:type="dcterms:W3CDTF">2020-08-24T08:10:51Z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2020-08-24T00:00:00Z</vt:filetime>
  </property>
</Properties>
</file>